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</p:sldIdLst>
  <p:sldSz cx="12192000" cy="6858000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2525;&#12540;&#12459;&#12523;%20&#12487;&#12451;&#12473;&#12463;\data20130116\&#23455;&#39443;&#38306;&#36899;\nipn&#38306;&#36899;\nipn&#39640;&#36895;&#22793;&#35519;&#22120;&#38306;&#36899;\EO\20180117_MZM-DRV_EO_sing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2525;&#12540;&#12459;&#12523;%20&#12487;&#12451;&#12473;&#12463;\data20130116\&#23455;&#39443;&#38306;&#36899;\nipn&#38306;&#36899;\nipn&#39640;&#36895;&#22793;&#35519;&#22120;&#38306;&#36899;\EO\20180117_MZM-DRV_EO_sing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'20180117_MZM-DRV_EO_single'!$A$2:$A$671</c:f>
              <c:numCache>
                <c:formatCode>General</c:formatCode>
                <c:ptCount val="67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  <c:pt idx="500">
                  <c:v>50.1</c:v>
                </c:pt>
                <c:pt idx="501">
                  <c:v>50.2</c:v>
                </c:pt>
                <c:pt idx="502">
                  <c:v>50.3</c:v>
                </c:pt>
                <c:pt idx="503">
                  <c:v>50.4</c:v>
                </c:pt>
                <c:pt idx="504">
                  <c:v>50.5</c:v>
                </c:pt>
                <c:pt idx="505">
                  <c:v>50.6</c:v>
                </c:pt>
                <c:pt idx="506">
                  <c:v>50.7</c:v>
                </c:pt>
                <c:pt idx="507">
                  <c:v>50.8</c:v>
                </c:pt>
                <c:pt idx="508">
                  <c:v>50.9</c:v>
                </c:pt>
                <c:pt idx="509">
                  <c:v>51</c:v>
                </c:pt>
                <c:pt idx="510">
                  <c:v>51.1</c:v>
                </c:pt>
                <c:pt idx="511">
                  <c:v>51.2</c:v>
                </c:pt>
                <c:pt idx="512">
                  <c:v>51.3</c:v>
                </c:pt>
                <c:pt idx="513">
                  <c:v>51.4</c:v>
                </c:pt>
                <c:pt idx="514">
                  <c:v>51.5</c:v>
                </c:pt>
                <c:pt idx="515">
                  <c:v>51.6</c:v>
                </c:pt>
                <c:pt idx="516">
                  <c:v>51.7</c:v>
                </c:pt>
                <c:pt idx="517">
                  <c:v>51.8</c:v>
                </c:pt>
                <c:pt idx="518">
                  <c:v>51.9</c:v>
                </c:pt>
                <c:pt idx="519">
                  <c:v>52</c:v>
                </c:pt>
                <c:pt idx="520">
                  <c:v>52.1</c:v>
                </c:pt>
                <c:pt idx="521">
                  <c:v>52.2</c:v>
                </c:pt>
                <c:pt idx="522">
                  <c:v>52.3</c:v>
                </c:pt>
                <c:pt idx="523">
                  <c:v>52.4</c:v>
                </c:pt>
                <c:pt idx="524">
                  <c:v>52.5</c:v>
                </c:pt>
                <c:pt idx="525">
                  <c:v>52.6</c:v>
                </c:pt>
                <c:pt idx="526">
                  <c:v>52.7</c:v>
                </c:pt>
                <c:pt idx="527">
                  <c:v>52.8</c:v>
                </c:pt>
                <c:pt idx="528">
                  <c:v>52.9</c:v>
                </c:pt>
                <c:pt idx="529">
                  <c:v>53</c:v>
                </c:pt>
                <c:pt idx="530">
                  <c:v>53.1</c:v>
                </c:pt>
                <c:pt idx="531">
                  <c:v>53.2</c:v>
                </c:pt>
                <c:pt idx="532">
                  <c:v>53.3</c:v>
                </c:pt>
                <c:pt idx="533">
                  <c:v>53.4</c:v>
                </c:pt>
                <c:pt idx="534">
                  <c:v>53.5</c:v>
                </c:pt>
                <c:pt idx="535">
                  <c:v>53.6</c:v>
                </c:pt>
                <c:pt idx="536">
                  <c:v>53.7</c:v>
                </c:pt>
                <c:pt idx="537">
                  <c:v>53.8</c:v>
                </c:pt>
                <c:pt idx="538">
                  <c:v>53.9</c:v>
                </c:pt>
                <c:pt idx="539">
                  <c:v>54</c:v>
                </c:pt>
                <c:pt idx="540">
                  <c:v>54.1</c:v>
                </c:pt>
                <c:pt idx="541">
                  <c:v>54.2</c:v>
                </c:pt>
                <c:pt idx="542">
                  <c:v>54.3</c:v>
                </c:pt>
                <c:pt idx="543">
                  <c:v>54.4</c:v>
                </c:pt>
                <c:pt idx="544">
                  <c:v>54.5</c:v>
                </c:pt>
                <c:pt idx="545">
                  <c:v>54.6</c:v>
                </c:pt>
                <c:pt idx="546">
                  <c:v>54.7</c:v>
                </c:pt>
                <c:pt idx="547">
                  <c:v>54.8</c:v>
                </c:pt>
                <c:pt idx="548">
                  <c:v>54.9</c:v>
                </c:pt>
                <c:pt idx="549">
                  <c:v>55</c:v>
                </c:pt>
                <c:pt idx="550">
                  <c:v>55.1</c:v>
                </c:pt>
                <c:pt idx="551">
                  <c:v>55.2</c:v>
                </c:pt>
                <c:pt idx="552">
                  <c:v>55.3</c:v>
                </c:pt>
                <c:pt idx="553">
                  <c:v>55.4</c:v>
                </c:pt>
                <c:pt idx="554">
                  <c:v>55.5</c:v>
                </c:pt>
                <c:pt idx="555">
                  <c:v>55.6</c:v>
                </c:pt>
                <c:pt idx="556">
                  <c:v>55.7</c:v>
                </c:pt>
                <c:pt idx="557">
                  <c:v>55.8</c:v>
                </c:pt>
                <c:pt idx="558">
                  <c:v>55.9</c:v>
                </c:pt>
                <c:pt idx="559">
                  <c:v>56</c:v>
                </c:pt>
                <c:pt idx="560">
                  <c:v>56.1</c:v>
                </c:pt>
                <c:pt idx="561">
                  <c:v>56.2</c:v>
                </c:pt>
                <c:pt idx="562">
                  <c:v>56.3</c:v>
                </c:pt>
                <c:pt idx="563">
                  <c:v>56.4</c:v>
                </c:pt>
                <c:pt idx="564">
                  <c:v>56.5</c:v>
                </c:pt>
                <c:pt idx="565">
                  <c:v>56.6</c:v>
                </c:pt>
                <c:pt idx="566">
                  <c:v>56.7</c:v>
                </c:pt>
                <c:pt idx="567">
                  <c:v>56.8</c:v>
                </c:pt>
                <c:pt idx="568">
                  <c:v>56.9</c:v>
                </c:pt>
                <c:pt idx="569">
                  <c:v>57</c:v>
                </c:pt>
                <c:pt idx="570">
                  <c:v>57.1</c:v>
                </c:pt>
                <c:pt idx="571">
                  <c:v>57.2</c:v>
                </c:pt>
                <c:pt idx="572">
                  <c:v>57.3</c:v>
                </c:pt>
                <c:pt idx="573">
                  <c:v>57.4</c:v>
                </c:pt>
                <c:pt idx="574">
                  <c:v>57.5</c:v>
                </c:pt>
                <c:pt idx="575">
                  <c:v>57.6</c:v>
                </c:pt>
                <c:pt idx="576">
                  <c:v>57.7</c:v>
                </c:pt>
                <c:pt idx="577">
                  <c:v>57.8</c:v>
                </c:pt>
                <c:pt idx="578">
                  <c:v>57.9</c:v>
                </c:pt>
                <c:pt idx="579">
                  <c:v>58</c:v>
                </c:pt>
                <c:pt idx="580">
                  <c:v>58.1</c:v>
                </c:pt>
                <c:pt idx="581">
                  <c:v>58.2</c:v>
                </c:pt>
                <c:pt idx="582">
                  <c:v>58.3</c:v>
                </c:pt>
                <c:pt idx="583">
                  <c:v>58.4</c:v>
                </c:pt>
                <c:pt idx="584">
                  <c:v>58.5</c:v>
                </c:pt>
                <c:pt idx="585">
                  <c:v>58.6</c:v>
                </c:pt>
                <c:pt idx="586">
                  <c:v>58.7</c:v>
                </c:pt>
                <c:pt idx="587">
                  <c:v>58.8</c:v>
                </c:pt>
                <c:pt idx="588">
                  <c:v>58.9</c:v>
                </c:pt>
                <c:pt idx="589">
                  <c:v>59</c:v>
                </c:pt>
                <c:pt idx="590">
                  <c:v>59.1</c:v>
                </c:pt>
                <c:pt idx="591">
                  <c:v>59.2</c:v>
                </c:pt>
                <c:pt idx="592">
                  <c:v>59.3</c:v>
                </c:pt>
                <c:pt idx="593">
                  <c:v>59.4</c:v>
                </c:pt>
                <c:pt idx="594">
                  <c:v>59.5</c:v>
                </c:pt>
                <c:pt idx="595">
                  <c:v>59.6</c:v>
                </c:pt>
                <c:pt idx="596">
                  <c:v>59.7</c:v>
                </c:pt>
                <c:pt idx="597">
                  <c:v>59.8</c:v>
                </c:pt>
                <c:pt idx="598">
                  <c:v>59.9</c:v>
                </c:pt>
                <c:pt idx="599">
                  <c:v>60</c:v>
                </c:pt>
                <c:pt idx="600">
                  <c:v>60.1</c:v>
                </c:pt>
                <c:pt idx="601">
                  <c:v>60.2</c:v>
                </c:pt>
                <c:pt idx="602">
                  <c:v>60.3</c:v>
                </c:pt>
                <c:pt idx="603">
                  <c:v>60.4</c:v>
                </c:pt>
                <c:pt idx="604">
                  <c:v>60.5</c:v>
                </c:pt>
                <c:pt idx="605">
                  <c:v>60.6</c:v>
                </c:pt>
                <c:pt idx="606">
                  <c:v>60.7</c:v>
                </c:pt>
                <c:pt idx="607">
                  <c:v>60.8</c:v>
                </c:pt>
                <c:pt idx="608">
                  <c:v>60.9</c:v>
                </c:pt>
                <c:pt idx="609">
                  <c:v>61</c:v>
                </c:pt>
                <c:pt idx="610">
                  <c:v>61.1</c:v>
                </c:pt>
                <c:pt idx="611">
                  <c:v>61.2</c:v>
                </c:pt>
                <c:pt idx="612">
                  <c:v>61.3</c:v>
                </c:pt>
                <c:pt idx="613">
                  <c:v>61.4</c:v>
                </c:pt>
                <c:pt idx="614">
                  <c:v>61.5</c:v>
                </c:pt>
                <c:pt idx="615">
                  <c:v>61.6</c:v>
                </c:pt>
                <c:pt idx="616">
                  <c:v>61.7</c:v>
                </c:pt>
                <c:pt idx="617">
                  <c:v>61.8</c:v>
                </c:pt>
                <c:pt idx="618">
                  <c:v>61.9</c:v>
                </c:pt>
                <c:pt idx="619">
                  <c:v>62</c:v>
                </c:pt>
                <c:pt idx="620">
                  <c:v>62.1</c:v>
                </c:pt>
                <c:pt idx="621">
                  <c:v>62.2</c:v>
                </c:pt>
                <c:pt idx="622">
                  <c:v>62.3</c:v>
                </c:pt>
                <c:pt idx="623">
                  <c:v>62.4</c:v>
                </c:pt>
                <c:pt idx="624">
                  <c:v>62.5</c:v>
                </c:pt>
                <c:pt idx="625">
                  <c:v>62.6</c:v>
                </c:pt>
                <c:pt idx="626">
                  <c:v>62.7</c:v>
                </c:pt>
                <c:pt idx="627">
                  <c:v>62.8</c:v>
                </c:pt>
                <c:pt idx="628">
                  <c:v>62.9</c:v>
                </c:pt>
                <c:pt idx="629">
                  <c:v>63</c:v>
                </c:pt>
                <c:pt idx="630">
                  <c:v>63.1</c:v>
                </c:pt>
                <c:pt idx="631">
                  <c:v>63.2</c:v>
                </c:pt>
                <c:pt idx="632">
                  <c:v>63.3</c:v>
                </c:pt>
                <c:pt idx="633">
                  <c:v>63.4</c:v>
                </c:pt>
                <c:pt idx="634">
                  <c:v>63.5</c:v>
                </c:pt>
                <c:pt idx="635">
                  <c:v>63.6</c:v>
                </c:pt>
                <c:pt idx="636">
                  <c:v>63.7</c:v>
                </c:pt>
                <c:pt idx="637">
                  <c:v>63.8</c:v>
                </c:pt>
                <c:pt idx="638">
                  <c:v>63.9</c:v>
                </c:pt>
                <c:pt idx="639">
                  <c:v>64</c:v>
                </c:pt>
                <c:pt idx="640">
                  <c:v>64.099999999999994</c:v>
                </c:pt>
                <c:pt idx="641">
                  <c:v>64.2</c:v>
                </c:pt>
                <c:pt idx="642">
                  <c:v>64.3</c:v>
                </c:pt>
                <c:pt idx="643">
                  <c:v>64.400000000000006</c:v>
                </c:pt>
                <c:pt idx="644">
                  <c:v>64.5</c:v>
                </c:pt>
                <c:pt idx="645">
                  <c:v>64.599999999999994</c:v>
                </c:pt>
                <c:pt idx="646">
                  <c:v>64.7</c:v>
                </c:pt>
                <c:pt idx="647">
                  <c:v>64.8</c:v>
                </c:pt>
                <c:pt idx="648">
                  <c:v>64.900000000000006</c:v>
                </c:pt>
                <c:pt idx="649">
                  <c:v>65</c:v>
                </c:pt>
                <c:pt idx="650">
                  <c:v>65.099999999999994</c:v>
                </c:pt>
                <c:pt idx="651">
                  <c:v>65.2</c:v>
                </c:pt>
                <c:pt idx="652">
                  <c:v>65.3</c:v>
                </c:pt>
                <c:pt idx="653">
                  <c:v>65.400000000000006</c:v>
                </c:pt>
                <c:pt idx="654">
                  <c:v>65.5</c:v>
                </c:pt>
                <c:pt idx="655">
                  <c:v>65.599999999999994</c:v>
                </c:pt>
                <c:pt idx="656">
                  <c:v>65.7</c:v>
                </c:pt>
                <c:pt idx="657">
                  <c:v>65.8</c:v>
                </c:pt>
                <c:pt idx="658">
                  <c:v>65.900000000000006</c:v>
                </c:pt>
                <c:pt idx="659">
                  <c:v>66</c:v>
                </c:pt>
                <c:pt idx="660">
                  <c:v>66.099999999999994</c:v>
                </c:pt>
                <c:pt idx="661">
                  <c:v>66.2</c:v>
                </c:pt>
                <c:pt idx="662">
                  <c:v>66.3</c:v>
                </c:pt>
                <c:pt idx="663">
                  <c:v>66.400000000000006</c:v>
                </c:pt>
                <c:pt idx="664">
                  <c:v>66.5</c:v>
                </c:pt>
                <c:pt idx="665">
                  <c:v>66.599999999999994</c:v>
                </c:pt>
                <c:pt idx="666">
                  <c:v>66.7</c:v>
                </c:pt>
                <c:pt idx="667">
                  <c:v>66.8</c:v>
                </c:pt>
                <c:pt idx="668">
                  <c:v>66.900000000000006</c:v>
                </c:pt>
                <c:pt idx="669">
                  <c:v>67</c:v>
                </c:pt>
              </c:numCache>
            </c:numRef>
          </c:xVal>
          <c:yVal>
            <c:numRef>
              <c:f>'20180117_MZM-DRV_EO_single'!$C$3:$C$671</c:f>
              <c:numCache>
                <c:formatCode>General</c:formatCode>
                <c:ptCount val="669"/>
                <c:pt idx="0">
                  <c:v>0.99500000000000455</c:v>
                </c:pt>
                <c:pt idx="1">
                  <c:v>0.47300000000000608</c:v>
                </c:pt>
                <c:pt idx="2">
                  <c:v>0.39700000000000557</c:v>
                </c:pt>
                <c:pt idx="3">
                  <c:v>0.23700000000000188</c:v>
                </c:pt>
                <c:pt idx="4">
                  <c:v>0.22500000000000142</c:v>
                </c:pt>
                <c:pt idx="5">
                  <c:v>0.20100000000000051</c:v>
                </c:pt>
                <c:pt idx="6">
                  <c:v>9.0000000000003411E-3</c:v>
                </c:pt>
                <c:pt idx="7">
                  <c:v>2.5000000000005684E-2</c:v>
                </c:pt>
                <c:pt idx="8">
                  <c:v>1.2000000000000455E-2</c:v>
                </c:pt>
                <c:pt idx="9">
                  <c:v>3.8000000000003809E-2</c:v>
                </c:pt>
                <c:pt idx="10">
                  <c:v>8.0000000000026716E-3</c:v>
                </c:pt>
                <c:pt idx="11">
                  <c:v>-1.8000000000000682E-2</c:v>
                </c:pt>
                <c:pt idx="12">
                  <c:v>4.0000000000006253E-2</c:v>
                </c:pt>
                <c:pt idx="13">
                  <c:v>0</c:v>
                </c:pt>
                <c:pt idx="14">
                  <c:v>-4.5999999999999375E-2</c:v>
                </c:pt>
                <c:pt idx="15">
                  <c:v>-4.8999999999999488E-2</c:v>
                </c:pt>
                <c:pt idx="16">
                  <c:v>1.4000000000002899E-2</c:v>
                </c:pt>
                <c:pt idx="17">
                  <c:v>-1.8000000000000682E-2</c:v>
                </c:pt>
                <c:pt idx="18">
                  <c:v>-4.9999999999997158E-2</c:v>
                </c:pt>
                <c:pt idx="19">
                  <c:v>-3.2999999999994145E-2</c:v>
                </c:pt>
                <c:pt idx="20">
                  <c:v>-0.14000000000000057</c:v>
                </c:pt>
                <c:pt idx="21">
                  <c:v>-0.13899999999999579</c:v>
                </c:pt>
                <c:pt idx="22">
                  <c:v>-0.18199999999999505</c:v>
                </c:pt>
                <c:pt idx="23">
                  <c:v>-0.15599999999999881</c:v>
                </c:pt>
                <c:pt idx="24">
                  <c:v>-0.14699999999999847</c:v>
                </c:pt>
                <c:pt idx="25">
                  <c:v>-0.10099999999999909</c:v>
                </c:pt>
                <c:pt idx="26">
                  <c:v>-0.13499999999999801</c:v>
                </c:pt>
                <c:pt idx="27">
                  <c:v>-6.5999999999995396E-2</c:v>
                </c:pt>
                <c:pt idx="28">
                  <c:v>-0.10999999999999943</c:v>
                </c:pt>
                <c:pt idx="29">
                  <c:v>-0.11699999999999733</c:v>
                </c:pt>
                <c:pt idx="30">
                  <c:v>-0.10999999999999943</c:v>
                </c:pt>
                <c:pt idx="31">
                  <c:v>-0.13299999999999557</c:v>
                </c:pt>
                <c:pt idx="32">
                  <c:v>-0.20499999999999829</c:v>
                </c:pt>
                <c:pt idx="33">
                  <c:v>-0.20599999999999596</c:v>
                </c:pt>
                <c:pt idx="34">
                  <c:v>-0.20299999999999585</c:v>
                </c:pt>
                <c:pt idx="35">
                  <c:v>-0.21599999999999397</c:v>
                </c:pt>
                <c:pt idx="36">
                  <c:v>-0.15999999999999659</c:v>
                </c:pt>
                <c:pt idx="37">
                  <c:v>-0.22699999999999676</c:v>
                </c:pt>
                <c:pt idx="38">
                  <c:v>-0.14399999999999835</c:v>
                </c:pt>
                <c:pt idx="39">
                  <c:v>-0.22399999999999665</c:v>
                </c:pt>
                <c:pt idx="40">
                  <c:v>-0.21999999999999886</c:v>
                </c:pt>
                <c:pt idx="41">
                  <c:v>-0.23099999999999454</c:v>
                </c:pt>
                <c:pt idx="42">
                  <c:v>-0.15899999999999892</c:v>
                </c:pt>
                <c:pt idx="43">
                  <c:v>-0.20299999999999585</c:v>
                </c:pt>
                <c:pt idx="44">
                  <c:v>-0.23399999999999466</c:v>
                </c:pt>
                <c:pt idx="45">
                  <c:v>-0.27299999999999613</c:v>
                </c:pt>
                <c:pt idx="46">
                  <c:v>-0.2219999999999942</c:v>
                </c:pt>
                <c:pt idx="47">
                  <c:v>-0.1039999999999992</c:v>
                </c:pt>
                <c:pt idx="48">
                  <c:v>-0.21299999999999386</c:v>
                </c:pt>
                <c:pt idx="49">
                  <c:v>-0.21899999999999409</c:v>
                </c:pt>
                <c:pt idx="50">
                  <c:v>-0.20699999999999363</c:v>
                </c:pt>
                <c:pt idx="51">
                  <c:v>-0.14099999999999824</c:v>
                </c:pt>
                <c:pt idx="52">
                  <c:v>-0.18499999999999517</c:v>
                </c:pt>
                <c:pt idx="53">
                  <c:v>-0.20299999999999585</c:v>
                </c:pt>
                <c:pt idx="54">
                  <c:v>-0.27099999999999369</c:v>
                </c:pt>
                <c:pt idx="55">
                  <c:v>-0.25199999999999534</c:v>
                </c:pt>
                <c:pt idx="56">
                  <c:v>-0.20199999999999818</c:v>
                </c:pt>
                <c:pt idx="57">
                  <c:v>-0.13299999999999557</c:v>
                </c:pt>
                <c:pt idx="58">
                  <c:v>-0.16399999999999437</c:v>
                </c:pt>
                <c:pt idx="59">
                  <c:v>-0.18799999999999528</c:v>
                </c:pt>
                <c:pt idx="60">
                  <c:v>-0.15199999999999392</c:v>
                </c:pt>
                <c:pt idx="61">
                  <c:v>-0.18999999999999773</c:v>
                </c:pt>
                <c:pt idx="62">
                  <c:v>-0.22499999999999432</c:v>
                </c:pt>
                <c:pt idx="63">
                  <c:v>-0.19699999999999562</c:v>
                </c:pt>
                <c:pt idx="64">
                  <c:v>-0.2219999999999942</c:v>
                </c:pt>
                <c:pt idx="65">
                  <c:v>-0.20299999999999585</c:v>
                </c:pt>
                <c:pt idx="66">
                  <c:v>-0.19999999999999574</c:v>
                </c:pt>
                <c:pt idx="67">
                  <c:v>-0.24199999999999733</c:v>
                </c:pt>
                <c:pt idx="68">
                  <c:v>-0.27799999999999869</c:v>
                </c:pt>
                <c:pt idx="69">
                  <c:v>-0.19500000000000028</c:v>
                </c:pt>
                <c:pt idx="70">
                  <c:v>-0.15599999999999881</c:v>
                </c:pt>
                <c:pt idx="71">
                  <c:v>-0.12899999999999778</c:v>
                </c:pt>
                <c:pt idx="72">
                  <c:v>-0.19899999999999807</c:v>
                </c:pt>
                <c:pt idx="73">
                  <c:v>-0.1699999999999946</c:v>
                </c:pt>
                <c:pt idx="74">
                  <c:v>-0.20100000000000051</c:v>
                </c:pt>
                <c:pt idx="75">
                  <c:v>-0.22699999999999676</c:v>
                </c:pt>
                <c:pt idx="76">
                  <c:v>-0.2289999999999992</c:v>
                </c:pt>
                <c:pt idx="77">
                  <c:v>-0.17999999999999972</c:v>
                </c:pt>
                <c:pt idx="78">
                  <c:v>-0.17099999999999937</c:v>
                </c:pt>
                <c:pt idx="79">
                  <c:v>-0.20999999999999375</c:v>
                </c:pt>
                <c:pt idx="80">
                  <c:v>-0.1769999999999996</c:v>
                </c:pt>
                <c:pt idx="81">
                  <c:v>-0.13299999999999557</c:v>
                </c:pt>
                <c:pt idx="82">
                  <c:v>-7.9999999999998295E-2</c:v>
                </c:pt>
                <c:pt idx="83">
                  <c:v>-0.12299999999999756</c:v>
                </c:pt>
                <c:pt idx="84">
                  <c:v>-0.12199999999999989</c:v>
                </c:pt>
                <c:pt idx="85">
                  <c:v>-8.5999999999998522E-2</c:v>
                </c:pt>
                <c:pt idx="86">
                  <c:v>-0.10299999999999443</c:v>
                </c:pt>
                <c:pt idx="87">
                  <c:v>-0.13400000000000034</c:v>
                </c:pt>
                <c:pt idx="88">
                  <c:v>-6.4000000000000057E-2</c:v>
                </c:pt>
                <c:pt idx="89">
                  <c:v>-7.9999999999998295E-2</c:v>
                </c:pt>
                <c:pt idx="90">
                  <c:v>-9.9999999999994316E-2</c:v>
                </c:pt>
                <c:pt idx="91">
                  <c:v>-5.9999999999995168E-2</c:v>
                </c:pt>
                <c:pt idx="92">
                  <c:v>-4.7999999999994714E-2</c:v>
                </c:pt>
                <c:pt idx="93">
                  <c:v>6.0000000000002274E-3</c:v>
                </c:pt>
                <c:pt idx="94">
                  <c:v>-2.3999999999993804E-2</c:v>
                </c:pt>
                <c:pt idx="95">
                  <c:v>-7.799999999999585E-2</c:v>
                </c:pt>
                <c:pt idx="96">
                  <c:v>-3.6999999999999034E-2</c:v>
                </c:pt>
                <c:pt idx="97">
                  <c:v>-6.9999999999978968E-3</c:v>
                </c:pt>
                <c:pt idx="98">
                  <c:v>-4.49999999999946E-2</c:v>
                </c:pt>
                <c:pt idx="99">
                  <c:v>-4.7999999999994714E-2</c:v>
                </c:pt>
                <c:pt idx="100">
                  <c:v>-9.0000000000003411E-3</c:v>
                </c:pt>
                <c:pt idx="101">
                  <c:v>-1.5000000000000568E-2</c:v>
                </c:pt>
                <c:pt idx="102">
                  <c:v>-3.5999999999994259E-2</c:v>
                </c:pt>
                <c:pt idx="103">
                  <c:v>-0.10299999999999443</c:v>
                </c:pt>
                <c:pt idx="104">
                  <c:v>1.1000000000002785E-2</c:v>
                </c:pt>
                <c:pt idx="105">
                  <c:v>2.5000000000005684E-2</c:v>
                </c:pt>
                <c:pt idx="106">
                  <c:v>4.5999999999999375E-2</c:v>
                </c:pt>
                <c:pt idx="107">
                  <c:v>3.3000000000001251E-2</c:v>
                </c:pt>
                <c:pt idx="108">
                  <c:v>9.7000000000001307E-2</c:v>
                </c:pt>
                <c:pt idx="109">
                  <c:v>4.4000000000004036E-2</c:v>
                </c:pt>
                <c:pt idx="110">
                  <c:v>-1.9999999999953388E-3</c:v>
                </c:pt>
                <c:pt idx="111">
                  <c:v>7.3000000000000398E-2</c:v>
                </c:pt>
                <c:pt idx="112">
                  <c:v>0.17099999999999937</c:v>
                </c:pt>
                <c:pt idx="113">
                  <c:v>8.0000000000026716E-3</c:v>
                </c:pt>
                <c:pt idx="114">
                  <c:v>-7.9999999999955662E-3</c:v>
                </c:pt>
                <c:pt idx="115">
                  <c:v>6.5000000000004832E-2</c:v>
                </c:pt>
                <c:pt idx="116">
                  <c:v>1.0000000000005116E-2</c:v>
                </c:pt>
                <c:pt idx="117">
                  <c:v>0.10000000000000142</c:v>
                </c:pt>
                <c:pt idx="118">
                  <c:v>8.8000000000000966E-2</c:v>
                </c:pt>
                <c:pt idx="119">
                  <c:v>-1.5999999999998238E-2</c:v>
                </c:pt>
                <c:pt idx="120">
                  <c:v>8.5000000000000853E-2</c:v>
                </c:pt>
                <c:pt idx="121">
                  <c:v>3.0000000000001137E-2</c:v>
                </c:pt>
                <c:pt idx="122">
                  <c:v>9.7000000000001307E-2</c:v>
                </c:pt>
                <c:pt idx="123">
                  <c:v>1.8000000000000682E-2</c:v>
                </c:pt>
                <c:pt idx="124">
                  <c:v>6.0999999999999943E-2</c:v>
                </c:pt>
                <c:pt idx="125">
                  <c:v>5.000000000002558E-3</c:v>
                </c:pt>
                <c:pt idx="126">
                  <c:v>0.12300000000000466</c:v>
                </c:pt>
                <c:pt idx="127">
                  <c:v>0</c:v>
                </c:pt>
                <c:pt idx="128">
                  <c:v>0.1180000000000021</c:v>
                </c:pt>
                <c:pt idx="129">
                  <c:v>8.2000000000000739E-2</c:v>
                </c:pt>
                <c:pt idx="130">
                  <c:v>0.15800000000000125</c:v>
                </c:pt>
                <c:pt idx="131">
                  <c:v>9.7000000000001307E-2</c:v>
                </c:pt>
                <c:pt idx="132">
                  <c:v>0.13600000000000279</c:v>
                </c:pt>
                <c:pt idx="133">
                  <c:v>0.12300000000000466</c:v>
                </c:pt>
                <c:pt idx="134">
                  <c:v>0.20900000000000318</c:v>
                </c:pt>
                <c:pt idx="135">
                  <c:v>0.1460000000000008</c:v>
                </c:pt>
                <c:pt idx="136">
                  <c:v>0.15400000000000347</c:v>
                </c:pt>
                <c:pt idx="137">
                  <c:v>0.12900000000000489</c:v>
                </c:pt>
                <c:pt idx="138">
                  <c:v>0.13700000000000045</c:v>
                </c:pt>
                <c:pt idx="139">
                  <c:v>0.14800000000000324</c:v>
                </c:pt>
                <c:pt idx="140">
                  <c:v>0.23400000000000176</c:v>
                </c:pt>
                <c:pt idx="141">
                  <c:v>0.20200000000000529</c:v>
                </c:pt>
                <c:pt idx="142">
                  <c:v>0.28700000000000614</c:v>
                </c:pt>
                <c:pt idx="143">
                  <c:v>0.25400000000000489</c:v>
                </c:pt>
                <c:pt idx="144">
                  <c:v>0.28700000000000614</c:v>
                </c:pt>
                <c:pt idx="145">
                  <c:v>0.18800000000000239</c:v>
                </c:pt>
                <c:pt idx="146">
                  <c:v>0.2120000000000033</c:v>
                </c:pt>
                <c:pt idx="147">
                  <c:v>0.26800000000000068</c:v>
                </c:pt>
                <c:pt idx="148">
                  <c:v>0.19500000000000028</c:v>
                </c:pt>
                <c:pt idx="149">
                  <c:v>0.14300000000000068</c:v>
                </c:pt>
                <c:pt idx="150">
                  <c:v>0.15100000000000335</c:v>
                </c:pt>
                <c:pt idx="151">
                  <c:v>0.24200000000000443</c:v>
                </c:pt>
                <c:pt idx="152">
                  <c:v>0.18700000000000472</c:v>
                </c:pt>
                <c:pt idx="153">
                  <c:v>0.25800000000000267</c:v>
                </c:pt>
                <c:pt idx="154">
                  <c:v>0.14300000000000068</c:v>
                </c:pt>
                <c:pt idx="155">
                  <c:v>0.23799999999999955</c:v>
                </c:pt>
                <c:pt idx="156">
                  <c:v>0.22500000000000142</c:v>
                </c:pt>
                <c:pt idx="157">
                  <c:v>0.20000000000000284</c:v>
                </c:pt>
                <c:pt idx="158">
                  <c:v>0.14000000000000057</c:v>
                </c:pt>
                <c:pt idx="159">
                  <c:v>0.16900000000000404</c:v>
                </c:pt>
                <c:pt idx="160">
                  <c:v>0.27200000000000557</c:v>
                </c:pt>
                <c:pt idx="161">
                  <c:v>0.15100000000000335</c:v>
                </c:pt>
                <c:pt idx="162">
                  <c:v>0.14800000000000324</c:v>
                </c:pt>
                <c:pt idx="163">
                  <c:v>7.8000000000002956E-2</c:v>
                </c:pt>
                <c:pt idx="164">
                  <c:v>0.12700000000000244</c:v>
                </c:pt>
                <c:pt idx="165">
                  <c:v>0.25100000000000477</c:v>
                </c:pt>
                <c:pt idx="166">
                  <c:v>0.17399999999999949</c:v>
                </c:pt>
                <c:pt idx="167">
                  <c:v>0.1910000000000025</c:v>
                </c:pt>
                <c:pt idx="168">
                  <c:v>0.13600000000000279</c:v>
                </c:pt>
                <c:pt idx="169">
                  <c:v>0.2050000000000054</c:v>
                </c:pt>
                <c:pt idx="170">
                  <c:v>0.40800000000000125</c:v>
                </c:pt>
                <c:pt idx="171">
                  <c:v>0.15800000000000125</c:v>
                </c:pt>
                <c:pt idx="172">
                  <c:v>0.14100000000000534</c:v>
                </c:pt>
                <c:pt idx="173">
                  <c:v>0.15000000000000568</c:v>
                </c:pt>
                <c:pt idx="174">
                  <c:v>0.18100000000000449</c:v>
                </c:pt>
                <c:pt idx="175">
                  <c:v>0.24099999999999966</c:v>
                </c:pt>
                <c:pt idx="176">
                  <c:v>0.17900000000000205</c:v>
                </c:pt>
                <c:pt idx="177">
                  <c:v>0.19200000000000017</c:v>
                </c:pt>
                <c:pt idx="178">
                  <c:v>0.20200000000000529</c:v>
                </c:pt>
                <c:pt idx="179">
                  <c:v>0.18100000000000449</c:v>
                </c:pt>
                <c:pt idx="180">
                  <c:v>0.15100000000000335</c:v>
                </c:pt>
                <c:pt idx="181">
                  <c:v>0.17200000000000415</c:v>
                </c:pt>
                <c:pt idx="182">
                  <c:v>0.14100000000000534</c:v>
                </c:pt>
                <c:pt idx="183">
                  <c:v>0.14100000000000534</c:v>
                </c:pt>
                <c:pt idx="184">
                  <c:v>0.1530000000000058</c:v>
                </c:pt>
                <c:pt idx="185">
                  <c:v>0.12300000000000466</c:v>
                </c:pt>
                <c:pt idx="186">
                  <c:v>0.22100000000000364</c:v>
                </c:pt>
                <c:pt idx="187">
                  <c:v>0.33200000000000074</c:v>
                </c:pt>
                <c:pt idx="188">
                  <c:v>8.2000000000000739E-2</c:v>
                </c:pt>
                <c:pt idx="189">
                  <c:v>0.1840000000000046</c:v>
                </c:pt>
                <c:pt idx="190">
                  <c:v>0.16200000000000614</c:v>
                </c:pt>
                <c:pt idx="191">
                  <c:v>0.22200000000000131</c:v>
                </c:pt>
                <c:pt idx="192">
                  <c:v>0.15900000000000603</c:v>
                </c:pt>
                <c:pt idx="193">
                  <c:v>0.12900000000000489</c:v>
                </c:pt>
                <c:pt idx="194">
                  <c:v>0.17999999999999972</c:v>
                </c:pt>
                <c:pt idx="195">
                  <c:v>0.17500000000000426</c:v>
                </c:pt>
                <c:pt idx="196">
                  <c:v>0.24699999999999989</c:v>
                </c:pt>
                <c:pt idx="197">
                  <c:v>6.0000000000002274E-2</c:v>
                </c:pt>
                <c:pt idx="198">
                  <c:v>0.12100000000000222</c:v>
                </c:pt>
                <c:pt idx="199">
                  <c:v>9.2000000000005855E-2</c:v>
                </c:pt>
                <c:pt idx="200">
                  <c:v>0.15600000000000591</c:v>
                </c:pt>
                <c:pt idx="201">
                  <c:v>0.16700000000000159</c:v>
                </c:pt>
                <c:pt idx="202">
                  <c:v>0.18700000000000472</c:v>
                </c:pt>
                <c:pt idx="203">
                  <c:v>0.13100000000000023</c:v>
                </c:pt>
                <c:pt idx="204">
                  <c:v>0.17099999999999937</c:v>
                </c:pt>
                <c:pt idx="205">
                  <c:v>0.125</c:v>
                </c:pt>
                <c:pt idx="206">
                  <c:v>7.1000000000005059E-2</c:v>
                </c:pt>
                <c:pt idx="207">
                  <c:v>9.9000000000003752E-2</c:v>
                </c:pt>
                <c:pt idx="208">
                  <c:v>6.6000000000002501E-2</c:v>
                </c:pt>
                <c:pt idx="209">
                  <c:v>0.15100000000000335</c:v>
                </c:pt>
                <c:pt idx="210">
                  <c:v>0.3160000000000025</c:v>
                </c:pt>
                <c:pt idx="211">
                  <c:v>0.17600000000000193</c:v>
                </c:pt>
                <c:pt idx="212">
                  <c:v>0.18500000000000227</c:v>
                </c:pt>
                <c:pt idx="213">
                  <c:v>0.12800000000000011</c:v>
                </c:pt>
                <c:pt idx="214">
                  <c:v>0.3370000000000033</c:v>
                </c:pt>
                <c:pt idx="215">
                  <c:v>0.24800000000000466</c:v>
                </c:pt>
                <c:pt idx="216">
                  <c:v>0.19900000000000517</c:v>
                </c:pt>
                <c:pt idx="217">
                  <c:v>0.11400000000000432</c:v>
                </c:pt>
                <c:pt idx="218">
                  <c:v>0.27000000000000313</c:v>
                </c:pt>
                <c:pt idx="219">
                  <c:v>0.16400000000000148</c:v>
                </c:pt>
                <c:pt idx="220">
                  <c:v>0.20200000000000529</c:v>
                </c:pt>
                <c:pt idx="221">
                  <c:v>0.14000000000000057</c:v>
                </c:pt>
                <c:pt idx="222">
                  <c:v>0.24099999999999966</c:v>
                </c:pt>
                <c:pt idx="223">
                  <c:v>0.26000000000000512</c:v>
                </c:pt>
                <c:pt idx="224">
                  <c:v>0.21000000000000085</c:v>
                </c:pt>
                <c:pt idx="225">
                  <c:v>8.00000000000054E-2</c:v>
                </c:pt>
                <c:pt idx="226">
                  <c:v>0.23000000000000398</c:v>
                </c:pt>
                <c:pt idx="227">
                  <c:v>0.19300000000000495</c:v>
                </c:pt>
                <c:pt idx="228">
                  <c:v>0.2430000000000021</c:v>
                </c:pt>
                <c:pt idx="229">
                  <c:v>0.14500000000000313</c:v>
                </c:pt>
                <c:pt idx="230">
                  <c:v>0.22200000000000131</c:v>
                </c:pt>
                <c:pt idx="231">
                  <c:v>0.14300000000000068</c:v>
                </c:pt>
                <c:pt idx="232">
                  <c:v>0.23000000000000398</c:v>
                </c:pt>
                <c:pt idx="233">
                  <c:v>0.43299999999999983</c:v>
                </c:pt>
                <c:pt idx="234">
                  <c:v>0.29800000000000182</c:v>
                </c:pt>
                <c:pt idx="235">
                  <c:v>0.27900000000000347</c:v>
                </c:pt>
                <c:pt idx="236">
                  <c:v>0.31900000000000261</c:v>
                </c:pt>
                <c:pt idx="237">
                  <c:v>0.3680000000000021</c:v>
                </c:pt>
                <c:pt idx="238">
                  <c:v>0.33400000000000318</c:v>
                </c:pt>
                <c:pt idx="239">
                  <c:v>0.30100000000000193</c:v>
                </c:pt>
                <c:pt idx="240">
                  <c:v>0.31000000000000227</c:v>
                </c:pt>
                <c:pt idx="241">
                  <c:v>0.24699999999999989</c:v>
                </c:pt>
                <c:pt idx="242">
                  <c:v>0.21100000000000563</c:v>
                </c:pt>
                <c:pt idx="243">
                  <c:v>0.16800000000000637</c:v>
                </c:pt>
                <c:pt idx="244">
                  <c:v>0.16800000000000637</c:v>
                </c:pt>
                <c:pt idx="245">
                  <c:v>0.33100000000000307</c:v>
                </c:pt>
                <c:pt idx="246">
                  <c:v>0.27600000000000335</c:v>
                </c:pt>
                <c:pt idx="247">
                  <c:v>0.28700000000000614</c:v>
                </c:pt>
                <c:pt idx="248">
                  <c:v>0.32600000000000051</c:v>
                </c:pt>
                <c:pt idx="249">
                  <c:v>0.24500000000000455</c:v>
                </c:pt>
                <c:pt idx="250">
                  <c:v>0.2430000000000021</c:v>
                </c:pt>
                <c:pt idx="251">
                  <c:v>0.19000000000000483</c:v>
                </c:pt>
                <c:pt idx="252">
                  <c:v>0.35600000000000165</c:v>
                </c:pt>
                <c:pt idx="253">
                  <c:v>0.15700000000000358</c:v>
                </c:pt>
                <c:pt idx="254">
                  <c:v>0.14400000000000546</c:v>
                </c:pt>
                <c:pt idx="255">
                  <c:v>0.21500000000000341</c:v>
                </c:pt>
                <c:pt idx="256">
                  <c:v>0.15400000000000347</c:v>
                </c:pt>
                <c:pt idx="257">
                  <c:v>0.17399999999999949</c:v>
                </c:pt>
                <c:pt idx="258">
                  <c:v>9.7000000000001307E-2</c:v>
                </c:pt>
                <c:pt idx="259">
                  <c:v>0.2430000000000021</c:v>
                </c:pt>
                <c:pt idx="260">
                  <c:v>0.16900000000000404</c:v>
                </c:pt>
                <c:pt idx="261">
                  <c:v>0.11200000000000188</c:v>
                </c:pt>
                <c:pt idx="262">
                  <c:v>8.3000000000005514E-2</c:v>
                </c:pt>
                <c:pt idx="263">
                  <c:v>0.10600000000000165</c:v>
                </c:pt>
                <c:pt idx="264">
                  <c:v>0.15800000000000125</c:v>
                </c:pt>
                <c:pt idx="265">
                  <c:v>0.24699999999999989</c:v>
                </c:pt>
                <c:pt idx="266">
                  <c:v>0.31099999999999994</c:v>
                </c:pt>
                <c:pt idx="267">
                  <c:v>3.1000000000005912E-2</c:v>
                </c:pt>
                <c:pt idx="268">
                  <c:v>0.1530000000000058</c:v>
                </c:pt>
                <c:pt idx="269">
                  <c:v>0.15200000000000102</c:v>
                </c:pt>
                <c:pt idx="270">
                  <c:v>8.7000000000003297E-2</c:v>
                </c:pt>
                <c:pt idx="271">
                  <c:v>0.18700000000000472</c:v>
                </c:pt>
                <c:pt idx="272">
                  <c:v>8.2000000000000739E-2</c:v>
                </c:pt>
                <c:pt idx="273">
                  <c:v>5.6000000000004491E-2</c:v>
                </c:pt>
                <c:pt idx="274">
                  <c:v>7.0000000000050022E-3</c:v>
                </c:pt>
                <c:pt idx="275">
                  <c:v>-2.3999999999993804E-2</c:v>
                </c:pt>
                <c:pt idx="276">
                  <c:v>0.10400000000000631</c:v>
                </c:pt>
                <c:pt idx="277">
                  <c:v>3.8000000000003809E-2</c:v>
                </c:pt>
                <c:pt idx="278">
                  <c:v>4.700000000000415E-2</c:v>
                </c:pt>
                <c:pt idx="279">
                  <c:v>0.13500000000000512</c:v>
                </c:pt>
                <c:pt idx="280">
                  <c:v>0.12300000000000466</c:v>
                </c:pt>
                <c:pt idx="281">
                  <c:v>0.20200000000000529</c:v>
                </c:pt>
                <c:pt idx="282">
                  <c:v>8.9000000000005741E-2</c:v>
                </c:pt>
                <c:pt idx="283">
                  <c:v>0.11299999999999955</c:v>
                </c:pt>
                <c:pt idx="284">
                  <c:v>0.25100000000000477</c:v>
                </c:pt>
                <c:pt idx="285">
                  <c:v>-3.6999999999999034E-2</c:v>
                </c:pt>
                <c:pt idx="286">
                  <c:v>1.7000000000003013E-2</c:v>
                </c:pt>
                <c:pt idx="287">
                  <c:v>2.9000000000003467E-2</c:v>
                </c:pt>
                <c:pt idx="288">
                  <c:v>8.00000000000054E-2</c:v>
                </c:pt>
                <c:pt idx="289">
                  <c:v>3.0000000000001137E-3</c:v>
                </c:pt>
                <c:pt idx="290">
                  <c:v>0.13000000000000256</c:v>
                </c:pt>
                <c:pt idx="291">
                  <c:v>-2.2999999999996135E-2</c:v>
                </c:pt>
                <c:pt idx="292">
                  <c:v>7.0000000000000284E-2</c:v>
                </c:pt>
                <c:pt idx="293">
                  <c:v>2.6000000000003354E-2</c:v>
                </c:pt>
                <c:pt idx="294">
                  <c:v>5.700000000000216E-2</c:v>
                </c:pt>
                <c:pt idx="295">
                  <c:v>5.7999999999999829E-2</c:v>
                </c:pt>
                <c:pt idx="296">
                  <c:v>2.0000000000024443E-3</c:v>
                </c:pt>
                <c:pt idx="297">
                  <c:v>1.7000000000003013E-2</c:v>
                </c:pt>
                <c:pt idx="298">
                  <c:v>8.0000000000026716E-3</c:v>
                </c:pt>
                <c:pt idx="299">
                  <c:v>-4.49999999999946E-2</c:v>
                </c:pt>
                <c:pt idx="300">
                  <c:v>-6.0000000000002274E-3</c:v>
                </c:pt>
                <c:pt idx="301">
                  <c:v>-1.9999999999953388E-3</c:v>
                </c:pt>
                <c:pt idx="302">
                  <c:v>0.15500000000000114</c:v>
                </c:pt>
                <c:pt idx="303">
                  <c:v>-3.0999999999998806E-2</c:v>
                </c:pt>
                <c:pt idx="304">
                  <c:v>0.23600000000000421</c:v>
                </c:pt>
                <c:pt idx="305">
                  <c:v>7.6000000000000512E-2</c:v>
                </c:pt>
                <c:pt idx="306">
                  <c:v>0.10000000000000142</c:v>
                </c:pt>
                <c:pt idx="307">
                  <c:v>0.1910000000000025</c:v>
                </c:pt>
                <c:pt idx="308">
                  <c:v>0.10600000000000165</c:v>
                </c:pt>
                <c:pt idx="309">
                  <c:v>-3.9999999999977831E-3</c:v>
                </c:pt>
                <c:pt idx="310">
                  <c:v>9.7000000000001307E-2</c:v>
                </c:pt>
                <c:pt idx="311">
                  <c:v>0.12100000000000222</c:v>
                </c:pt>
                <c:pt idx="312">
                  <c:v>-7.3000000000000398E-2</c:v>
                </c:pt>
                <c:pt idx="313">
                  <c:v>0.29400000000000404</c:v>
                </c:pt>
                <c:pt idx="314">
                  <c:v>0.16100000000000136</c:v>
                </c:pt>
                <c:pt idx="315">
                  <c:v>0.36100000000000421</c:v>
                </c:pt>
                <c:pt idx="316">
                  <c:v>0.20900000000000318</c:v>
                </c:pt>
                <c:pt idx="317">
                  <c:v>0.40800000000000125</c:v>
                </c:pt>
                <c:pt idx="318">
                  <c:v>0.21600000000000108</c:v>
                </c:pt>
                <c:pt idx="319">
                  <c:v>0.22500000000000142</c:v>
                </c:pt>
                <c:pt idx="320">
                  <c:v>0.30499999999999972</c:v>
                </c:pt>
                <c:pt idx="321">
                  <c:v>0.28000000000000114</c:v>
                </c:pt>
                <c:pt idx="322">
                  <c:v>0.41100000000000136</c:v>
                </c:pt>
                <c:pt idx="323">
                  <c:v>0.38100000000000023</c:v>
                </c:pt>
                <c:pt idx="324">
                  <c:v>0.41300000000000381</c:v>
                </c:pt>
                <c:pt idx="325">
                  <c:v>0.53400000000000603</c:v>
                </c:pt>
                <c:pt idx="326">
                  <c:v>0.35600000000000165</c:v>
                </c:pt>
                <c:pt idx="327">
                  <c:v>0.54000000000000625</c:v>
                </c:pt>
                <c:pt idx="328">
                  <c:v>0.53800000000000381</c:v>
                </c:pt>
                <c:pt idx="329">
                  <c:v>0.44200000000000017</c:v>
                </c:pt>
                <c:pt idx="330">
                  <c:v>0.53100000000000591</c:v>
                </c:pt>
                <c:pt idx="331">
                  <c:v>0.36200000000000188</c:v>
                </c:pt>
                <c:pt idx="332">
                  <c:v>0.27900000000000347</c:v>
                </c:pt>
                <c:pt idx="333">
                  <c:v>0.46900000000000119</c:v>
                </c:pt>
                <c:pt idx="334">
                  <c:v>0.29300000000000637</c:v>
                </c:pt>
                <c:pt idx="335">
                  <c:v>0.36500000000000199</c:v>
                </c:pt>
                <c:pt idx="336">
                  <c:v>0.54400000000000404</c:v>
                </c:pt>
                <c:pt idx="337">
                  <c:v>0.40700000000000358</c:v>
                </c:pt>
                <c:pt idx="338">
                  <c:v>0.67099999999999937</c:v>
                </c:pt>
                <c:pt idx="339">
                  <c:v>0.47800000000000153</c:v>
                </c:pt>
                <c:pt idx="340">
                  <c:v>0.50300000000000011</c:v>
                </c:pt>
                <c:pt idx="341">
                  <c:v>0.46000000000000085</c:v>
                </c:pt>
                <c:pt idx="342">
                  <c:v>0.57400000000000517</c:v>
                </c:pt>
                <c:pt idx="343">
                  <c:v>0.49200000000000443</c:v>
                </c:pt>
                <c:pt idx="344">
                  <c:v>0.54700000000000415</c:v>
                </c:pt>
                <c:pt idx="345">
                  <c:v>0.49399999999999977</c:v>
                </c:pt>
                <c:pt idx="346">
                  <c:v>0.46700000000000585</c:v>
                </c:pt>
                <c:pt idx="347">
                  <c:v>0.40100000000000335</c:v>
                </c:pt>
                <c:pt idx="348">
                  <c:v>0.5140000000000029</c:v>
                </c:pt>
                <c:pt idx="349">
                  <c:v>0.60500000000000398</c:v>
                </c:pt>
                <c:pt idx="350">
                  <c:v>0.69900000000000517</c:v>
                </c:pt>
                <c:pt idx="351">
                  <c:v>0.70200000000000529</c:v>
                </c:pt>
                <c:pt idx="352">
                  <c:v>0.51700000000000301</c:v>
                </c:pt>
                <c:pt idx="353">
                  <c:v>0.53900000000000148</c:v>
                </c:pt>
                <c:pt idx="354">
                  <c:v>0.46300000000000097</c:v>
                </c:pt>
                <c:pt idx="355">
                  <c:v>0.33200000000000074</c:v>
                </c:pt>
                <c:pt idx="356">
                  <c:v>0.40000000000000568</c:v>
                </c:pt>
                <c:pt idx="357">
                  <c:v>0.30799999999999983</c:v>
                </c:pt>
                <c:pt idx="358">
                  <c:v>0.34500000000000597</c:v>
                </c:pt>
                <c:pt idx="359">
                  <c:v>0.37300000000000466</c:v>
                </c:pt>
                <c:pt idx="360">
                  <c:v>0.61200000000000188</c:v>
                </c:pt>
                <c:pt idx="361">
                  <c:v>0.56200000000000472</c:v>
                </c:pt>
                <c:pt idx="362">
                  <c:v>0.507000000000005</c:v>
                </c:pt>
                <c:pt idx="363">
                  <c:v>0.53200000000000358</c:v>
                </c:pt>
                <c:pt idx="364">
                  <c:v>0.5730000000000004</c:v>
                </c:pt>
                <c:pt idx="365">
                  <c:v>0.32600000000000051</c:v>
                </c:pt>
                <c:pt idx="366">
                  <c:v>0.62900000000000489</c:v>
                </c:pt>
                <c:pt idx="367">
                  <c:v>0.49699999999999989</c:v>
                </c:pt>
                <c:pt idx="368">
                  <c:v>0.40700000000000358</c:v>
                </c:pt>
                <c:pt idx="369">
                  <c:v>0.63800000000000523</c:v>
                </c:pt>
                <c:pt idx="370">
                  <c:v>0.61100000000000421</c:v>
                </c:pt>
                <c:pt idx="371">
                  <c:v>0.40600000000000591</c:v>
                </c:pt>
                <c:pt idx="372">
                  <c:v>0.82900000000000063</c:v>
                </c:pt>
                <c:pt idx="373">
                  <c:v>0.6180000000000021</c:v>
                </c:pt>
                <c:pt idx="374">
                  <c:v>0.87700000000000244</c:v>
                </c:pt>
                <c:pt idx="375">
                  <c:v>0.61200000000000188</c:v>
                </c:pt>
                <c:pt idx="376">
                  <c:v>0.50200000000000244</c:v>
                </c:pt>
                <c:pt idx="377">
                  <c:v>0.45300000000000296</c:v>
                </c:pt>
                <c:pt idx="378">
                  <c:v>0.67200000000000415</c:v>
                </c:pt>
                <c:pt idx="379">
                  <c:v>0.64700000000000557</c:v>
                </c:pt>
                <c:pt idx="380">
                  <c:v>0.73000000000000398</c:v>
                </c:pt>
                <c:pt idx="381">
                  <c:v>0.507000000000005</c:v>
                </c:pt>
                <c:pt idx="382">
                  <c:v>0.58100000000000307</c:v>
                </c:pt>
                <c:pt idx="383">
                  <c:v>0.95600000000000307</c:v>
                </c:pt>
                <c:pt idx="384">
                  <c:v>0.59700000000000131</c:v>
                </c:pt>
                <c:pt idx="385">
                  <c:v>0.76600000000000534</c:v>
                </c:pt>
                <c:pt idx="386">
                  <c:v>0.80100000000000193</c:v>
                </c:pt>
                <c:pt idx="387">
                  <c:v>0.54300000000000637</c:v>
                </c:pt>
                <c:pt idx="388">
                  <c:v>0.82100000000000506</c:v>
                </c:pt>
                <c:pt idx="389">
                  <c:v>0.48300000000000409</c:v>
                </c:pt>
                <c:pt idx="390">
                  <c:v>0.60999999999999943</c:v>
                </c:pt>
                <c:pt idx="391">
                  <c:v>0.76000000000000512</c:v>
                </c:pt>
                <c:pt idx="392">
                  <c:v>0.83500000000000085</c:v>
                </c:pt>
                <c:pt idx="393">
                  <c:v>0.93500000000000227</c:v>
                </c:pt>
                <c:pt idx="394">
                  <c:v>1.0390000000000015</c:v>
                </c:pt>
                <c:pt idx="395">
                  <c:v>0.98300000000000409</c:v>
                </c:pt>
                <c:pt idx="396">
                  <c:v>0.95800000000000551</c:v>
                </c:pt>
                <c:pt idx="397">
                  <c:v>1.2950000000000017</c:v>
                </c:pt>
                <c:pt idx="398">
                  <c:v>1.3019999999999996</c:v>
                </c:pt>
                <c:pt idx="399">
                  <c:v>1.3019999999999996</c:v>
                </c:pt>
                <c:pt idx="400">
                  <c:v>1.1500000000000057</c:v>
                </c:pt>
                <c:pt idx="401">
                  <c:v>1.1080000000000041</c:v>
                </c:pt>
                <c:pt idx="402">
                  <c:v>1.0510000000000019</c:v>
                </c:pt>
                <c:pt idx="403">
                  <c:v>1.4540000000000006</c:v>
                </c:pt>
                <c:pt idx="404">
                  <c:v>0.98700000000000188</c:v>
                </c:pt>
                <c:pt idx="405">
                  <c:v>1.2560000000000002</c:v>
                </c:pt>
                <c:pt idx="406">
                  <c:v>1.0330000000000013</c:v>
                </c:pt>
                <c:pt idx="407">
                  <c:v>1.1620000000000061</c:v>
                </c:pt>
                <c:pt idx="408">
                  <c:v>0.99800000000000466</c:v>
                </c:pt>
                <c:pt idx="409">
                  <c:v>1.3370000000000033</c:v>
                </c:pt>
                <c:pt idx="410">
                  <c:v>1.0630000000000024</c:v>
                </c:pt>
                <c:pt idx="411">
                  <c:v>1.0100000000000051</c:v>
                </c:pt>
                <c:pt idx="412">
                  <c:v>1.3140000000000001</c:v>
                </c:pt>
                <c:pt idx="413">
                  <c:v>1.2880000000000038</c:v>
                </c:pt>
                <c:pt idx="414">
                  <c:v>1.1660000000000039</c:v>
                </c:pt>
                <c:pt idx="415">
                  <c:v>1.2040000000000006</c:v>
                </c:pt>
                <c:pt idx="416">
                  <c:v>1.2430000000000021</c:v>
                </c:pt>
                <c:pt idx="417">
                  <c:v>1.3740000000000023</c:v>
                </c:pt>
                <c:pt idx="418">
                  <c:v>1.3460000000000036</c:v>
                </c:pt>
                <c:pt idx="419">
                  <c:v>1.0700000000000003</c:v>
                </c:pt>
                <c:pt idx="420">
                  <c:v>1.5420000000000016</c:v>
                </c:pt>
                <c:pt idx="421">
                  <c:v>1.5220000000000056</c:v>
                </c:pt>
                <c:pt idx="422">
                  <c:v>1.6340000000000003</c:v>
                </c:pt>
                <c:pt idx="423">
                  <c:v>1.3670000000000044</c:v>
                </c:pt>
                <c:pt idx="424">
                  <c:v>1.6950000000000003</c:v>
                </c:pt>
                <c:pt idx="425">
                  <c:v>1.4299999999999997</c:v>
                </c:pt>
                <c:pt idx="426">
                  <c:v>1.7740000000000009</c:v>
                </c:pt>
                <c:pt idx="427">
                  <c:v>1.9350000000000023</c:v>
                </c:pt>
                <c:pt idx="428">
                  <c:v>1.7790000000000035</c:v>
                </c:pt>
                <c:pt idx="429">
                  <c:v>2.1080000000000041</c:v>
                </c:pt>
                <c:pt idx="430">
                  <c:v>1.6099999999999994</c:v>
                </c:pt>
                <c:pt idx="431">
                  <c:v>1.4720000000000013</c:v>
                </c:pt>
                <c:pt idx="432">
                  <c:v>1.3180000000000049</c:v>
                </c:pt>
                <c:pt idx="433">
                  <c:v>1.4280000000000044</c:v>
                </c:pt>
                <c:pt idx="434">
                  <c:v>1.402000000000001</c:v>
                </c:pt>
                <c:pt idx="435">
                  <c:v>1.2780000000000058</c:v>
                </c:pt>
                <c:pt idx="436">
                  <c:v>1.6110000000000042</c:v>
                </c:pt>
                <c:pt idx="437">
                  <c:v>1.4969999999999999</c:v>
                </c:pt>
                <c:pt idx="438">
                  <c:v>1.5519999999999996</c:v>
                </c:pt>
                <c:pt idx="439">
                  <c:v>1.4830000000000041</c:v>
                </c:pt>
                <c:pt idx="440">
                  <c:v>1.4500000000000028</c:v>
                </c:pt>
                <c:pt idx="441">
                  <c:v>1.3140000000000001</c:v>
                </c:pt>
                <c:pt idx="442">
                  <c:v>1.2830000000000013</c:v>
                </c:pt>
                <c:pt idx="443">
                  <c:v>1.4269999999999996</c:v>
                </c:pt>
                <c:pt idx="444">
                  <c:v>1.8500000000000014</c:v>
                </c:pt>
                <c:pt idx="445">
                  <c:v>1.838000000000001</c:v>
                </c:pt>
                <c:pt idx="446">
                  <c:v>1.7880000000000038</c:v>
                </c:pt>
                <c:pt idx="447">
                  <c:v>1.8629999999999995</c:v>
                </c:pt>
                <c:pt idx="448">
                  <c:v>2.2270000000000039</c:v>
                </c:pt>
                <c:pt idx="449">
                  <c:v>1.9570000000000007</c:v>
                </c:pt>
                <c:pt idx="450">
                  <c:v>2.4170000000000016</c:v>
                </c:pt>
                <c:pt idx="451">
                  <c:v>2.3079999999999998</c:v>
                </c:pt>
                <c:pt idx="452">
                  <c:v>1.9930000000000021</c:v>
                </c:pt>
                <c:pt idx="453">
                  <c:v>2.2430000000000021</c:v>
                </c:pt>
                <c:pt idx="454">
                  <c:v>2.0900000000000034</c:v>
                </c:pt>
                <c:pt idx="455">
                  <c:v>2.105000000000004</c:v>
                </c:pt>
                <c:pt idx="456">
                  <c:v>2.0560000000000045</c:v>
                </c:pt>
                <c:pt idx="457">
                  <c:v>2.1829999999999998</c:v>
                </c:pt>
                <c:pt idx="458">
                  <c:v>2.1200000000000045</c:v>
                </c:pt>
                <c:pt idx="459">
                  <c:v>2.1730000000000018</c:v>
                </c:pt>
                <c:pt idx="460">
                  <c:v>2.0519999999999996</c:v>
                </c:pt>
                <c:pt idx="461">
                  <c:v>1.6670000000000016</c:v>
                </c:pt>
                <c:pt idx="462">
                  <c:v>2.1240000000000023</c:v>
                </c:pt>
                <c:pt idx="463">
                  <c:v>2.294000000000004</c:v>
                </c:pt>
                <c:pt idx="464">
                  <c:v>2.3049999999999997</c:v>
                </c:pt>
                <c:pt idx="465">
                  <c:v>2.2469999999999999</c:v>
                </c:pt>
                <c:pt idx="466">
                  <c:v>2.4480000000000004</c:v>
                </c:pt>
                <c:pt idx="467">
                  <c:v>2.6570000000000036</c:v>
                </c:pt>
                <c:pt idx="468">
                  <c:v>2.5600000000000023</c:v>
                </c:pt>
                <c:pt idx="469">
                  <c:v>2.8800000000000026</c:v>
                </c:pt>
                <c:pt idx="470">
                  <c:v>2.8000000000000043</c:v>
                </c:pt>
                <c:pt idx="471">
                  <c:v>3.1470000000000056</c:v>
                </c:pt>
                <c:pt idx="472">
                  <c:v>2.9980000000000047</c:v>
                </c:pt>
                <c:pt idx="473">
                  <c:v>3.2250000000000014</c:v>
                </c:pt>
                <c:pt idx="474">
                  <c:v>3.1570000000000036</c:v>
                </c:pt>
                <c:pt idx="475">
                  <c:v>3.4570000000000007</c:v>
                </c:pt>
                <c:pt idx="476">
                  <c:v>3.1430000000000007</c:v>
                </c:pt>
                <c:pt idx="477">
                  <c:v>3.4960000000000022</c:v>
                </c:pt>
                <c:pt idx="478">
                  <c:v>3.3810000000000002</c:v>
                </c:pt>
                <c:pt idx="479">
                  <c:v>3.1540000000000035</c:v>
                </c:pt>
                <c:pt idx="480">
                  <c:v>3.1280000000000001</c:v>
                </c:pt>
                <c:pt idx="481">
                  <c:v>3.2820000000000036</c:v>
                </c:pt>
                <c:pt idx="482">
                  <c:v>3.1310000000000002</c:v>
                </c:pt>
                <c:pt idx="483">
                  <c:v>3.125</c:v>
                </c:pt>
                <c:pt idx="484">
                  <c:v>2.9410000000000025</c:v>
                </c:pt>
                <c:pt idx="485">
                  <c:v>2.9870000000000019</c:v>
                </c:pt>
                <c:pt idx="486">
                  <c:v>3.1859999999999999</c:v>
                </c:pt>
                <c:pt idx="487">
                  <c:v>2.9740000000000038</c:v>
                </c:pt>
                <c:pt idx="488">
                  <c:v>3.0800000000000054</c:v>
                </c:pt>
                <c:pt idx="489">
                  <c:v>2.9170000000000016</c:v>
                </c:pt>
                <c:pt idx="490">
                  <c:v>3.25</c:v>
                </c:pt>
                <c:pt idx="491">
                  <c:v>3.3200000000000003</c:v>
                </c:pt>
                <c:pt idx="492">
                  <c:v>3.429000000000002</c:v>
                </c:pt>
                <c:pt idx="493">
                  <c:v>3.4610000000000056</c:v>
                </c:pt>
                <c:pt idx="494">
                  <c:v>4.0190000000000055</c:v>
                </c:pt>
                <c:pt idx="495">
                  <c:v>4.0030000000000001</c:v>
                </c:pt>
                <c:pt idx="496">
                  <c:v>4.3330000000000055</c:v>
                </c:pt>
                <c:pt idx="497">
                  <c:v>4.3390000000000057</c:v>
                </c:pt>
                <c:pt idx="498">
                  <c:v>4.3140000000000001</c:v>
                </c:pt>
                <c:pt idx="499">
                  <c:v>4.1820000000000022</c:v>
                </c:pt>
                <c:pt idx="500">
                  <c:v>4.3880000000000052</c:v>
                </c:pt>
                <c:pt idx="501">
                  <c:v>4.1159999999999997</c:v>
                </c:pt>
                <c:pt idx="502">
                  <c:v>4.2050000000000054</c:v>
                </c:pt>
                <c:pt idx="503">
                  <c:v>3.9320000000000022</c:v>
                </c:pt>
                <c:pt idx="504">
                  <c:v>4.578000000000003</c:v>
                </c:pt>
                <c:pt idx="505">
                  <c:v>4.3940000000000055</c:v>
                </c:pt>
                <c:pt idx="506">
                  <c:v>4.8180000000000049</c:v>
                </c:pt>
                <c:pt idx="507">
                  <c:v>4.6610000000000014</c:v>
                </c:pt>
                <c:pt idx="508">
                  <c:v>4.7409999999999997</c:v>
                </c:pt>
                <c:pt idx="509">
                  <c:v>4.4790000000000063</c:v>
                </c:pt>
                <c:pt idx="510">
                  <c:v>4.4430000000000049</c:v>
                </c:pt>
                <c:pt idx="511">
                  <c:v>4.7370000000000019</c:v>
                </c:pt>
                <c:pt idx="512">
                  <c:v>4.4760000000000062</c:v>
                </c:pt>
                <c:pt idx="513">
                  <c:v>4.4520000000000053</c:v>
                </c:pt>
                <c:pt idx="514">
                  <c:v>4.4680000000000035</c:v>
                </c:pt>
                <c:pt idx="515">
                  <c:v>4.6260000000000048</c:v>
                </c:pt>
                <c:pt idx="516">
                  <c:v>4.5750000000000028</c:v>
                </c:pt>
                <c:pt idx="517">
                  <c:v>5.0210000000000008</c:v>
                </c:pt>
                <c:pt idx="518">
                  <c:v>4.838000000000001</c:v>
                </c:pt>
                <c:pt idx="519">
                  <c:v>4.8670000000000044</c:v>
                </c:pt>
                <c:pt idx="520">
                  <c:v>4.9310000000000045</c:v>
                </c:pt>
                <c:pt idx="521">
                  <c:v>5.0100000000000051</c:v>
                </c:pt>
                <c:pt idx="522">
                  <c:v>5.0890000000000057</c:v>
                </c:pt>
                <c:pt idx="523">
                  <c:v>5.0820000000000007</c:v>
                </c:pt>
                <c:pt idx="524">
                  <c:v>5.0280000000000058</c:v>
                </c:pt>
                <c:pt idx="525">
                  <c:v>5.220000000000006</c:v>
                </c:pt>
                <c:pt idx="526">
                  <c:v>5.2330000000000041</c:v>
                </c:pt>
                <c:pt idx="527">
                  <c:v>5.3599999999999994</c:v>
                </c:pt>
                <c:pt idx="528">
                  <c:v>5.3130000000000024</c:v>
                </c:pt>
                <c:pt idx="529">
                  <c:v>5.3510000000000062</c:v>
                </c:pt>
                <c:pt idx="530">
                  <c:v>5.1290000000000049</c:v>
                </c:pt>
                <c:pt idx="531">
                  <c:v>5.027000000000001</c:v>
                </c:pt>
                <c:pt idx="532">
                  <c:v>5.1290000000000049</c:v>
                </c:pt>
                <c:pt idx="533">
                  <c:v>5.1940000000000026</c:v>
                </c:pt>
                <c:pt idx="534">
                  <c:v>5.3870000000000005</c:v>
                </c:pt>
                <c:pt idx="535">
                  <c:v>5.3990000000000009</c:v>
                </c:pt>
                <c:pt idx="536">
                  <c:v>5.4200000000000017</c:v>
                </c:pt>
                <c:pt idx="537">
                  <c:v>5.3930000000000007</c:v>
                </c:pt>
                <c:pt idx="538">
                  <c:v>5.4860000000000042</c:v>
                </c:pt>
                <c:pt idx="539">
                  <c:v>5.3880000000000052</c:v>
                </c:pt>
                <c:pt idx="540">
                  <c:v>5.463000000000001</c:v>
                </c:pt>
                <c:pt idx="541">
                  <c:v>5.2430000000000021</c:v>
                </c:pt>
                <c:pt idx="542">
                  <c:v>5.3400000000000034</c:v>
                </c:pt>
                <c:pt idx="543">
                  <c:v>5.4340000000000046</c:v>
                </c:pt>
                <c:pt idx="544">
                  <c:v>5.703000000000003</c:v>
                </c:pt>
                <c:pt idx="545">
                  <c:v>5.5370000000000061</c:v>
                </c:pt>
                <c:pt idx="546">
                  <c:v>5.2340000000000018</c:v>
                </c:pt>
                <c:pt idx="547">
                  <c:v>5.4760000000000062</c:v>
                </c:pt>
                <c:pt idx="548">
                  <c:v>5.4980000000000047</c:v>
                </c:pt>
                <c:pt idx="549">
                  <c:v>5.453000000000003</c:v>
                </c:pt>
                <c:pt idx="550">
                  <c:v>5.355000000000004</c:v>
                </c:pt>
                <c:pt idx="551">
                  <c:v>5.453000000000003</c:v>
                </c:pt>
                <c:pt idx="552">
                  <c:v>5.4550000000000054</c:v>
                </c:pt>
                <c:pt idx="553">
                  <c:v>5.277000000000001</c:v>
                </c:pt>
                <c:pt idx="554">
                  <c:v>5.4100000000000037</c:v>
                </c:pt>
                <c:pt idx="555">
                  <c:v>4.953000000000003</c:v>
                </c:pt>
                <c:pt idx="556">
                  <c:v>4.8300000000000054</c:v>
                </c:pt>
                <c:pt idx="557">
                  <c:v>4.8140000000000001</c:v>
                </c:pt>
                <c:pt idx="558">
                  <c:v>4.6760000000000019</c:v>
                </c:pt>
                <c:pt idx="559">
                  <c:v>4.6670000000000016</c:v>
                </c:pt>
                <c:pt idx="560">
                  <c:v>5.0680000000000049</c:v>
                </c:pt>
                <c:pt idx="561">
                  <c:v>5.1310000000000002</c:v>
                </c:pt>
                <c:pt idx="562">
                  <c:v>5.3689999999999998</c:v>
                </c:pt>
                <c:pt idx="563">
                  <c:v>4.8480000000000061</c:v>
                </c:pt>
                <c:pt idx="564">
                  <c:v>5.2959999999999994</c:v>
                </c:pt>
                <c:pt idx="565">
                  <c:v>4.740000000000002</c:v>
                </c:pt>
                <c:pt idx="566">
                  <c:v>4.9320000000000022</c:v>
                </c:pt>
                <c:pt idx="567">
                  <c:v>4.3130000000000024</c:v>
                </c:pt>
                <c:pt idx="568">
                  <c:v>4.7959999999999994</c:v>
                </c:pt>
                <c:pt idx="569">
                  <c:v>4.5130000000000052</c:v>
                </c:pt>
                <c:pt idx="570">
                  <c:v>4.8470000000000013</c:v>
                </c:pt>
                <c:pt idx="571">
                  <c:v>4.7220000000000013</c:v>
                </c:pt>
                <c:pt idx="572">
                  <c:v>4.8370000000000033</c:v>
                </c:pt>
                <c:pt idx="573">
                  <c:v>4.9160000000000039</c:v>
                </c:pt>
                <c:pt idx="574">
                  <c:v>5.2750000000000057</c:v>
                </c:pt>
                <c:pt idx="575">
                  <c:v>5.1950000000000003</c:v>
                </c:pt>
                <c:pt idx="576">
                  <c:v>5.1040000000000063</c:v>
                </c:pt>
                <c:pt idx="577">
                  <c:v>5.0810000000000031</c:v>
                </c:pt>
                <c:pt idx="578">
                  <c:v>4.8770000000000024</c:v>
                </c:pt>
                <c:pt idx="579">
                  <c:v>4.8930000000000007</c:v>
                </c:pt>
                <c:pt idx="580">
                  <c:v>5.2650000000000006</c:v>
                </c:pt>
                <c:pt idx="581">
                  <c:v>4.9440000000000026</c:v>
                </c:pt>
                <c:pt idx="582">
                  <c:v>5.3360000000000056</c:v>
                </c:pt>
                <c:pt idx="583">
                  <c:v>5.4860000000000042</c:v>
                </c:pt>
                <c:pt idx="584">
                  <c:v>4.7450000000000045</c:v>
                </c:pt>
                <c:pt idx="585">
                  <c:v>5.3470000000000013</c:v>
                </c:pt>
                <c:pt idx="586">
                  <c:v>4.9260000000000019</c:v>
                </c:pt>
                <c:pt idx="587">
                  <c:v>5.1240000000000023</c:v>
                </c:pt>
                <c:pt idx="588">
                  <c:v>4.8230000000000004</c:v>
                </c:pt>
                <c:pt idx="589">
                  <c:v>4.8390000000000057</c:v>
                </c:pt>
                <c:pt idx="590">
                  <c:v>4.8659999999999997</c:v>
                </c:pt>
                <c:pt idx="591">
                  <c:v>4.9580000000000055</c:v>
                </c:pt>
                <c:pt idx="592">
                  <c:v>5.4380000000000024</c:v>
                </c:pt>
                <c:pt idx="593">
                  <c:v>4.9860000000000042</c:v>
                </c:pt>
                <c:pt idx="594">
                  <c:v>4.7190000000000012</c:v>
                </c:pt>
                <c:pt idx="595">
                  <c:v>4.6069999999999993</c:v>
                </c:pt>
                <c:pt idx="596">
                  <c:v>4.75</c:v>
                </c:pt>
                <c:pt idx="597">
                  <c:v>4.5930000000000035</c:v>
                </c:pt>
                <c:pt idx="598">
                  <c:v>4.2690000000000055</c:v>
                </c:pt>
                <c:pt idx="599">
                  <c:v>4.4329999999999998</c:v>
                </c:pt>
                <c:pt idx="600">
                  <c:v>4.5420000000000016</c:v>
                </c:pt>
                <c:pt idx="601">
                  <c:v>4.3270000000000053</c:v>
                </c:pt>
                <c:pt idx="602">
                  <c:v>4.6550000000000011</c:v>
                </c:pt>
                <c:pt idx="603">
                  <c:v>4.463000000000001</c:v>
                </c:pt>
                <c:pt idx="604">
                  <c:v>3.8780000000000001</c:v>
                </c:pt>
                <c:pt idx="605">
                  <c:v>4.3800000000000026</c:v>
                </c:pt>
                <c:pt idx="606">
                  <c:v>3.554000000000002</c:v>
                </c:pt>
                <c:pt idx="607">
                  <c:v>4.0060000000000002</c:v>
                </c:pt>
                <c:pt idx="608">
                  <c:v>3.5519999999999996</c:v>
                </c:pt>
                <c:pt idx="609">
                  <c:v>3.490000000000002</c:v>
                </c:pt>
                <c:pt idx="610">
                  <c:v>3.4010000000000034</c:v>
                </c:pt>
                <c:pt idx="611">
                  <c:v>3.6730000000000018</c:v>
                </c:pt>
                <c:pt idx="612">
                  <c:v>3.527000000000001</c:v>
                </c:pt>
                <c:pt idx="613">
                  <c:v>3.3430000000000035</c:v>
                </c:pt>
                <c:pt idx="614">
                  <c:v>3.2040000000000006</c:v>
                </c:pt>
                <c:pt idx="615">
                  <c:v>2.5040000000000049</c:v>
                </c:pt>
                <c:pt idx="616">
                  <c:v>2.5100000000000051</c:v>
                </c:pt>
                <c:pt idx="617">
                  <c:v>2.6350000000000051</c:v>
                </c:pt>
                <c:pt idx="618">
                  <c:v>1.9819999999999993</c:v>
                </c:pt>
                <c:pt idx="619">
                  <c:v>2.267000000000003</c:v>
                </c:pt>
                <c:pt idx="620">
                  <c:v>2.6799999999999997</c:v>
                </c:pt>
                <c:pt idx="621">
                  <c:v>2.5220000000000056</c:v>
                </c:pt>
                <c:pt idx="622">
                  <c:v>2.5740000000000052</c:v>
                </c:pt>
                <c:pt idx="623">
                  <c:v>2.4620000000000033</c:v>
                </c:pt>
                <c:pt idx="624">
                  <c:v>1.8910000000000053</c:v>
                </c:pt>
                <c:pt idx="625">
                  <c:v>1.7560000000000002</c:v>
                </c:pt>
                <c:pt idx="626">
                  <c:v>1.8480000000000061</c:v>
                </c:pt>
                <c:pt idx="627">
                  <c:v>2.3420000000000059</c:v>
                </c:pt>
                <c:pt idx="628">
                  <c:v>1.720000000000006</c:v>
                </c:pt>
                <c:pt idx="629">
                  <c:v>1.8970000000000056</c:v>
                </c:pt>
                <c:pt idx="630">
                  <c:v>1.544000000000004</c:v>
                </c:pt>
                <c:pt idx="631">
                  <c:v>1.4010000000000034</c:v>
                </c:pt>
                <c:pt idx="632">
                  <c:v>1.3060000000000045</c:v>
                </c:pt>
                <c:pt idx="633">
                  <c:v>1.5750000000000028</c:v>
                </c:pt>
                <c:pt idx="634">
                  <c:v>0.86200000000000188</c:v>
                </c:pt>
                <c:pt idx="635">
                  <c:v>0.96100000000000563</c:v>
                </c:pt>
                <c:pt idx="636">
                  <c:v>0.56400000000000006</c:v>
                </c:pt>
                <c:pt idx="637">
                  <c:v>0.59800000000000608</c:v>
                </c:pt>
                <c:pt idx="638">
                  <c:v>0.57200000000000273</c:v>
                </c:pt>
                <c:pt idx="639">
                  <c:v>0.53900000000000148</c:v>
                </c:pt>
                <c:pt idx="640">
                  <c:v>0.29300000000000637</c:v>
                </c:pt>
                <c:pt idx="641">
                  <c:v>0.33500000000000085</c:v>
                </c:pt>
                <c:pt idx="642">
                  <c:v>-0.37599999999999767</c:v>
                </c:pt>
                <c:pt idx="643">
                  <c:v>0.15500000000000114</c:v>
                </c:pt>
                <c:pt idx="644">
                  <c:v>-0.32799999999999585</c:v>
                </c:pt>
                <c:pt idx="645">
                  <c:v>-0.38100000000000023</c:v>
                </c:pt>
                <c:pt idx="646">
                  <c:v>-0.72499999999999432</c:v>
                </c:pt>
                <c:pt idx="647">
                  <c:v>0.2780000000000058</c:v>
                </c:pt>
                <c:pt idx="648">
                  <c:v>-0.61699999999999733</c:v>
                </c:pt>
                <c:pt idx="649">
                  <c:v>-0.32499999999999574</c:v>
                </c:pt>
                <c:pt idx="650">
                  <c:v>-0.80599999999999739</c:v>
                </c:pt>
                <c:pt idx="651">
                  <c:v>-0.242999999999995</c:v>
                </c:pt>
                <c:pt idx="652">
                  <c:v>-1.1199999999999974</c:v>
                </c:pt>
                <c:pt idx="653">
                  <c:v>3.3000000000001251E-2</c:v>
                </c:pt>
                <c:pt idx="654">
                  <c:v>-1.0749999999999957</c:v>
                </c:pt>
                <c:pt idx="655">
                  <c:v>-0.72999999999999687</c:v>
                </c:pt>
                <c:pt idx="656">
                  <c:v>-1.3739999999999952</c:v>
                </c:pt>
                <c:pt idx="657">
                  <c:v>-0.5589999999999975</c:v>
                </c:pt>
                <c:pt idx="658">
                  <c:v>-1.4429999999999978</c:v>
                </c:pt>
                <c:pt idx="659">
                  <c:v>-0.26299999999999812</c:v>
                </c:pt>
                <c:pt idx="660">
                  <c:v>-1.4599999999999937</c:v>
                </c:pt>
                <c:pt idx="661">
                  <c:v>-1.7680000000000007</c:v>
                </c:pt>
                <c:pt idx="662">
                  <c:v>-1.7079999999999984</c:v>
                </c:pt>
                <c:pt idx="663">
                  <c:v>-1.4450000000000003</c:v>
                </c:pt>
                <c:pt idx="664">
                  <c:v>-1.4329999999999998</c:v>
                </c:pt>
                <c:pt idx="665">
                  <c:v>-1.4409999999999954</c:v>
                </c:pt>
                <c:pt idx="666">
                  <c:v>-1.7590000000000003</c:v>
                </c:pt>
                <c:pt idx="667">
                  <c:v>-1.465999999999994</c:v>
                </c:pt>
                <c:pt idx="668">
                  <c:v>-1.5679999999999978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00-4693-9883-F019F46C0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93216"/>
        <c:axId val="90403200"/>
      </c:scatterChart>
      <c:valAx>
        <c:axId val="90393216"/>
        <c:scaling>
          <c:orientation val="minMax"/>
          <c:max val="67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0403200"/>
        <c:crossesAt val="-12"/>
        <c:crossBetween val="midCat"/>
        <c:majorUnit val="10"/>
      </c:valAx>
      <c:valAx>
        <c:axId val="90403200"/>
        <c:scaling>
          <c:orientation val="minMax"/>
          <c:max val="9"/>
          <c:min val="-9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0393216"/>
        <c:crossesAt val="0"/>
        <c:crossBetween val="midCat"/>
        <c:majorUnit val="3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'20180117_MZM-DRV_EO_single'!$A$2:$A$671</c:f>
              <c:numCache>
                <c:formatCode>General</c:formatCode>
                <c:ptCount val="67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  <c:pt idx="500">
                  <c:v>50.1</c:v>
                </c:pt>
                <c:pt idx="501">
                  <c:v>50.2</c:v>
                </c:pt>
                <c:pt idx="502">
                  <c:v>50.3</c:v>
                </c:pt>
                <c:pt idx="503">
                  <c:v>50.4</c:v>
                </c:pt>
                <c:pt idx="504">
                  <c:v>50.5</c:v>
                </c:pt>
                <c:pt idx="505">
                  <c:v>50.6</c:v>
                </c:pt>
                <c:pt idx="506">
                  <c:v>50.7</c:v>
                </c:pt>
                <c:pt idx="507">
                  <c:v>50.8</c:v>
                </c:pt>
                <c:pt idx="508">
                  <c:v>50.9</c:v>
                </c:pt>
                <c:pt idx="509">
                  <c:v>51</c:v>
                </c:pt>
                <c:pt idx="510">
                  <c:v>51.1</c:v>
                </c:pt>
                <c:pt idx="511">
                  <c:v>51.2</c:v>
                </c:pt>
                <c:pt idx="512">
                  <c:v>51.3</c:v>
                </c:pt>
                <c:pt idx="513">
                  <c:v>51.4</c:v>
                </c:pt>
                <c:pt idx="514">
                  <c:v>51.5</c:v>
                </c:pt>
                <c:pt idx="515">
                  <c:v>51.6</c:v>
                </c:pt>
                <c:pt idx="516">
                  <c:v>51.7</c:v>
                </c:pt>
                <c:pt idx="517">
                  <c:v>51.8</c:v>
                </c:pt>
                <c:pt idx="518">
                  <c:v>51.9</c:v>
                </c:pt>
                <c:pt idx="519">
                  <c:v>52</c:v>
                </c:pt>
                <c:pt idx="520">
                  <c:v>52.1</c:v>
                </c:pt>
                <c:pt idx="521">
                  <c:v>52.2</c:v>
                </c:pt>
                <c:pt idx="522">
                  <c:v>52.3</c:v>
                </c:pt>
                <c:pt idx="523">
                  <c:v>52.4</c:v>
                </c:pt>
                <c:pt idx="524">
                  <c:v>52.5</c:v>
                </c:pt>
                <c:pt idx="525">
                  <c:v>52.6</c:v>
                </c:pt>
                <c:pt idx="526">
                  <c:v>52.7</c:v>
                </c:pt>
                <c:pt idx="527">
                  <c:v>52.8</c:v>
                </c:pt>
                <c:pt idx="528">
                  <c:v>52.9</c:v>
                </c:pt>
                <c:pt idx="529">
                  <c:v>53</c:v>
                </c:pt>
                <c:pt idx="530">
                  <c:v>53.1</c:v>
                </c:pt>
                <c:pt idx="531">
                  <c:v>53.2</c:v>
                </c:pt>
                <c:pt idx="532">
                  <c:v>53.3</c:v>
                </c:pt>
                <c:pt idx="533">
                  <c:v>53.4</c:v>
                </c:pt>
                <c:pt idx="534">
                  <c:v>53.5</c:v>
                </c:pt>
                <c:pt idx="535">
                  <c:v>53.6</c:v>
                </c:pt>
                <c:pt idx="536">
                  <c:v>53.7</c:v>
                </c:pt>
                <c:pt idx="537">
                  <c:v>53.8</c:v>
                </c:pt>
                <c:pt idx="538">
                  <c:v>53.9</c:v>
                </c:pt>
                <c:pt idx="539">
                  <c:v>54</c:v>
                </c:pt>
                <c:pt idx="540">
                  <c:v>54.1</c:v>
                </c:pt>
                <c:pt idx="541">
                  <c:v>54.2</c:v>
                </c:pt>
                <c:pt idx="542">
                  <c:v>54.3</c:v>
                </c:pt>
                <c:pt idx="543">
                  <c:v>54.4</c:v>
                </c:pt>
                <c:pt idx="544">
                  <c:v>54.5</c:v>
                </c:pt>
                <c:pt idx="545">
                  <c:v>54.6</c:v>
                </c:pt>
                <c:pt idx="546">
                  <c:v>54.7</c:v>
                </c:pt>
                <c:pt idx="547">
                  <c:v>54.8</c:v>
                </c:pt>
                <c:pt idx="548">
                  <c:v>54.9</c:v>
                </c:pt>
                <c:pt idx="549">
                  <c:v>55</c:v>
                </c:pt>
                <c:pt idx="550">
                  <c:v>55.1</c:v>
                </c:pt>
                <c:pt idx="551">
                  <c:v>55.2</c:v>
                </c:pt>
                <c:pt idx="552">
                  <c:v>55.3</c:v>
                </c:pt>
                <c:pt idx="553">
                  <c:v>55.4</c:v>
                </c:pt>
                <c:pt idx="554">
                  <c:v>55.5</c:v>
                </c:pt>
                <c:pt idx="555">
                  <c:v>55.6</c:v>
                </c:pt>
                <c:pt idx="556">
                  <c:v>55.7</c:v>
                </c:pt>
                <c:pt idx="557">
                  <c:v>55.8</c:v>
                </c:pt>
                <c:pt idx="558">
                  <c:v>55.9</c:v>
                </c:pt>
                <c:pt idx="559">
                  <c:v>56</c:v>
                </c:pt>
                <c:pt idx="560">
                  <c:v>56.1</c:v>
                </c:pt>
                <c:pt idx="561">
                  <c:v>56.2</c:v>
                </c:pt>
                <c:pt idx="562">
                  <c:v>56.3</c:v>
                </c:pt>
                <c:pt idx="563">
                  <c:v>56.4</c:v>
                </c:pt>
                <c:pt idx="564">
                  <c:v>56.5</c:v>
                </c:pt>
                <c:pt idx="565">
                  <c:v>56.6</c:v>
                </c:pt>
                <c:pt idx="566">
                  <c:v>56.7</c:v>
                </c:pt>
                <c:pt idx="567">
                  <c:v>56.8</c:v>
                </c:pt>
                <c:pt idx="568">
                  <c:v>56.9</c:v>
                </c:pt>
                <c:pt idx="569">
                  <c:v>57</c:v>
                </c:pt>
                <c:pt idx="570">
                  <c:v>57.1</c:v>
                </c:pt>
                <c:pt idx="571">
                  <c:v>57.2</c:v>
                </c:pt>
                <c:pt idx="572">
                  <c:v>57.3</c:v>
                </c:pt>
                <c:pt idx="573">
                  <c:v>57.4</c:v>
                </c:pt>
                <c:pt idx="574">
                  <c:v>57.5</c:v>
                </c:pt>
                <c:pt idx="575">
                  <c:v>57.6</c:v>
                </c:pt>
                <c:pt idx="576">
                  <c:v>57.7</c:v>
                </c:pt>
                <c:pt idx="577">
                  <c:v>57.8</c:v>
                </c:pt>
                <c:pt idx="578">
                  <c:v>57.9</c:v>
                </c:pt>
                <c:pt idx="579">
                  <c:v>58</c:v>
                </c:pt>
                <c:pt idx="580">
                  <c:v>58.1</c:v>
                </c:pt>
                <c:pt idx="581">
                  <c:v>58.2</c:v>
                </c:pt>
                <c:pt idx="582">
                  <c:v>58.3</c:v>
                </c:pt>
                <c:pt idx="583">
                  <c:v>58.4</c:v>
                </c:pt>
                <c:pt idx="584">
                  <c:v>58.5</c:v>
                </c:pt>
                <c:pt idx="585">
                  <c:v>58.6</c:v>
                </c:pt>
                <c:pt idx="586">
                  <c:v>58.7</c:v>
                </c:pt>
                <c:pt idx="587">
                  <c:v>58.8</c:v>
                </c:pt>
                <c:pt idx="588">
                  <c:v>58.9</c:v>
                </c:pt>
                <c:pt idx="589">
                  <c:v>59</c:v>
                </c:pt>
                <c:pt idx="590">
                  <c:v>59.1</c:v>
                </c:pt>
                <c:pt idx="591">
                  <c:v>59.2</c:v>
                </c:pt>
                <c:pt idx="592">
                  <c:v>59.3</c:v>
                </c:pt>
                <c:pt idx="593">
                  <c:v>59.4</c:v>
                </c:pt>
                <c:pt idx="594">
                  <c:v>59.5</c:v>
                </c:pt>
                <c:pt idx="595">
                  <c:v>59.6</c:v>
                </c:pt>
                <c:pt idx="596">
                  <c:v>59.7</c:v>
                </c:pt>
                <c:pt idx="597">
                  <c:v>59.8</c:v>
                </c:pt>
                <c:pt idx="598">
                  <c:v>59.9</c:v>
                </c:pt>
                <c:pt idx="599">
                  <c:v>60</c:v>
                </c:pt>
                <c:pt idx="600">
                  <c:v>60.1</c:v>
                </c:pt>
                <c:pt idx="601">
                  <c:v>60.2</c:v>
                </c:pt>
                <c:pt idx="602">
                  <c:v>60.3</c:v>
                </c:pt>
                <c:pt idx="603">
                  <c:v>60.4</c:v>
                </c:pt>
                <c:pt idx="604">
                  <c:v>60.5</c:v>
                </c:pt>
                <c:pt idx="605">
                  <c:v>60.6</c:v>
                </c:pt>
                <c:pt idx="606">
                  <c:v>60.7</c:v>
                </c:pt>
                <c:pt idx="607">
                  <c:v>60.8</c:v>
                </c:pt>
                <c:pt idx="608">
                  <c:v>60.9</c:v>
                </c:pt>
                <c:pt idx="609">
                  <c:v>61</c:v>
                </c:pt>
                <c:pt idx="610">
                  <c:v>61.1</c:v>
                </c:pt>
                <c:pt idx="611">
                  <c:v>61.2</c:v>
                </c:pt>
                <c:pt idx="612">
                  <c:v>61.3</c:v>
                </c:pt>
                <c:pt idx="613">
                  <c:v>61.4</c:v>
                </c:pt>
                <c:pt idx="614">
                  <c:v>61.5</c:v>
                </c:pt>
                <c:pt idx="615">
                  <c:v>61.6</c:v>
                </c:pt>
                <c:pt idx="616">
                  <c:v>61.7</c:v>
                </c:pt>
                <c:pt idx="617">
                  <c:v>61.8</c:v>
                </c:pt>
                <c:pt idx="618">
                  <c:v>61.9</c:v>
                </c:pt>
                <c:pt idx="619">
                  <c:v>62</c:v>
                </c:pt>
                <c:pt idx="620">
                  <c:v>62.1</c:v>
                </c:pt>
                <c:pt idx="621">
                  <c:v>62.2</c:v>
                </c:pt>
                <c:pt idx="622">
                  <c:v>62.3</c:v>
                </c:pt>
                <c:pt idx="623">
                  <c:v>62.4</c:v>
                </c:pt>
                <c:pt idx="624">
                  <c:v>62.5</c:v>
                </c:pt>
                <c:pt idx="625">
                  <c:v>62.6</c:v>
                </c:pt>
                <c:pt idx="626">
                  <c:v>62.7</c:v>
                </c:pt>
                <c:pt idx="627">
                  <c:v>62.8</c:v>
                </c:pt>
                <c:pt idx="628">
                  <c:v>62.9</c:v>
                </c:pt>
                <c:pt idx="629">
                  <c:v>63</c:v>
                </c:pt>
                <c:pt idx="630">
                  <c:v>63.1</c:v>
                </c:pt>
                <c:pt idx="631">
                  <c:v>63.2</c:v>
                </c:pt>
                <c:pt idx="632">
                  <c:v>63.3</c:v>
                </c:pt>
                <c:pt idx="633">
                  <c:v>63.4</c:v>
                </c:pt>
                <c:pt idx="634">
                  <c:v>63.5</c:v>
                </c:pt>
                <c:pt idx="635">
                  <c:v>63.6</c:v>
                </c:pt>
                <c:pt idx="636">
                  <c:v>63.7</c:v>
                </c:pt>
                <c:pt idx="637">
                  <c:v>63.8</c:v>
                </c:pt>
                <c:pt idx="638">
                  <c:v>63.9</c:v>
                </c:pt>
                <c:pt idx="639">
                  <c:v>64</c:v>
                </c:pt>
                <c:pt idx="640">
                  <c:v>64.099999999999994</c:v>
                </c:pt>
                <c:pt idx="641">
                  <c:v>64.2</c:v>
                </c:pt>
                <c:pt idx="642">
                  <c:v>64.3</c:v>
                </c:pt>
                <c:pt idx="643">
                  <c:v>64.400000000000006</c:v>
                </c:pt>
                <c:pt idx="644">
                  <c:v>64.5</c:v>
                </c:pt>
                <c:pt idx="645">
                  <c:v>64.599999999999994</c:v>
                </c:pt>
                <c:pt idx="646">
                  <c:v>64.7</c:v>
                </c:pt>
                <c:pt idx="647">
                  <c:v>64.8</c:v>
                </c:pt>
                <c:pt idx="648">
                  <c:v>64.900000000000006</c:v>
                </c:pt>
                <c:pt idx="649">
                  <c:v>65</c:v>
                </c:pt>
                <c:pt idx="650">
                  <c:v>65.099999999999994</c:v>
                </c:pt>
                <c:pt idx="651">
                  <c:v>65.2</c:v>
                </c:pt>
                <c:pt idx="652">
                  <c:v>65.3</c:v>
                </c:pt>
                <c:pt idx="653">
                  <c:v>65.400000000000006</c:v>
                </c:pt>
                <c:pt idx="654">
                  <c:v>65.5</c:v>
                </c:pt>
                <c:pt idx="655">
                  <c:v>65.599999999999994</c:v>
                </c:pt>
                <c:pt idx="656">
                  <c:v>65.7</c:v>
                </c:pt>
                <c:pt idx="657">
                  <c:v>65.8</c:v>
                </c:pt>
                <c:pt idx="658">
                  <c:v>65.900000000000006</c:v>
                </c:pt>
                <c:pt idx="659">
                  <c:v>66</c:v>
                </c:pt>
                <c:pt idx="660">
                  <c:v>66.099999999999994</c:v>
                </c:pt>
                <c:pt idx="661">
                  <c:v>66.2</c:v>
                </c:pt>
                <c:pt idx="662">
                  <c:v>66.3</c:v>
                </c:pt>
                <c:pt idx="663">
                  <c:v>66.400000000000006</c:v>
                </c:pt>
                <c:pt idx="664">
                  <c:v>66.5</c:v>
                </c:pt>
                <c:pt idx="665">
                  <c:v>66.599999999999994</c:v>
                </c:pt>
                <c:pt idx="666">
                  <c:v>66.7</c:v>
                </c:pt>
                <c:pt idx="667">
                  <c:v>66.8</c:v>
                </c:pt>
                <c:pt idx="668">
                  <c:v>66.900000000000006</c:v>
                </c:pt>
                <c:pt idx="669">
                  <c:v>67</c:v>
                </c:pt>
              </c:numCache>
            </c:numRef>
          </c:xVal>
          <c:yVal>
            <c:numRef>
              <c:f>'20180117_MZM-DRV_EO_single'!$C$3:$C$671</c:f>
              <c:numCache>
                <c:formatCode>General</c:formatCode>
                <c:ptCount val="669"/>
                <c:pt idx="0">
                  <c:v>0.99500000000000455</c:v>
                </c:pt>
                <c:pt idx="1">
                  <c:v>0.47300000000000608</c:v>
                </c:pt>
                <c:pt idx="2">
                  <c:v>0.39700000000000557</c:v>
                </c:pt>
                <c:pt idx="3">
                  <c:v>0.23700000000000188</c:v>
                </c:pt>
                <c:pt idx="4">
                  <c:v>0.22500000000000142</c:v>
                </c:pt>
                <c:pt idx="5">
                  <c:v>0.20100000000000051</c:v>
                </c:pt>
                <c:pt idx="6">
                  <c:v>9.0000000000003411E-3</c:v>
                </c:pt>
                <c:pt idx="7">
                  <c:v>2.5000000000005684E-2</c:v>
                </c:pt>
                <c:pt idx="8">
                  <c:v>1.2000000000000455E-2</c:v>
                </c:pt>
                <c:pt idx="9">
                  <c:v>3.8000000000003809E-2</c:v>
                </c:pt>
                <c:pt idx="10">
                  <c:v>8.0000000000026716E-3</c:v>
                </c:pt>
                <c:pt idx="11">
                  <c:v>-1.8000000000000682E-2</c:v>
                </c:pt>
                <c:pt idx="12">
                  <c:v>4.0000000000006253E-2</c:v>
                </c:pt>
                <c:pt idx="13">
                  <c:v>0</c:v>
                </c:pt>
                <c:pt idx="14">
                  <c:v>-4.5999999999999375E-2</c:v>
                </c:pt>
                <c:pt idx="15">
                  <c:v>-4.8999999999999488E-2</c:v>
                </c:pt>
                <c:pt idx="16">
                  <c:v>1.4000000000002899E-2</c:v>
                </c:pt>
                <c:pt idx="17">
                  <c:v>-1.8000000000000682E-2</c:v>
                </c:pt>
                <c:pt idx="18">
                  <c:v>-4.9999999999997158E-2</c:v>
                </c:pt>
                <c:pt idx="19">
                  <c:v>-3.2999999999994145E-2</c:v>
                </c:pt>
                <c:pt idx="20">
                  <c:v>-0.14000000000000057</c:v>
                </c:pt>
                <c:pt idx="21">
                  <c:v>-0.13899999999999579</c:v>
                </c:pt>
                <c:pt idx="22">
                  <c:v>-0.18199999999999505</c:v>
                </c:pt>
                <c:pt idx="23">
                  <c:v>-0.15599999999999881</c:v>
                </c:pt>
                <c:pt idx="24">
                  <c:v>-0.14699999999999847</c:v>
                </c:pt>
                <c:pt idx="25">
                  <c:v>-0.10099999999999909</c:v>
                </c:pt>
                <c:pt idx="26">
                  <c:v>-0.13499999999999801</c:v>
                </c:pt>
                <c:pt idx="27">
                  <c:v>-6.5999999999995396E-2</c:v>
                </c:pt>
                <c:pt idx="28">
                  <c:v>-0.10999999999999943</c:v>
                </c:pt>
                <c:pt idx="29">
                  <c:v>-0.11699999999999733</c:v>
                </c:pt>
                <c:pt idx="30">
                  <c:v>-0.10999999999999943</c:v>
                </c:pt>
                <c:pt idx="31">
                  <c:v>-0.13299999999999557</c:v>
                </c:pt>
                <c:pt idx="32">
                  <c:v>-0.20499999999999829</c:v>
                </c:pt>
                <c:pt idx="33">
                  <c:v>-0.20599999999999596</c:v>
                </c:pt>
                <c:pt idx="34">
                  <c:v>-0.20299999999999585</c:v>
                </c:pt>
                <c:pt idx="35">
                  <c:v>-0.21599999999999397</c:v>
                </c:pt>
                <c:pt idx="36">
                  <c:v>-0.15999999999999659</c:v>
                </c:pt>
                <c:pt idx="37">
                  <c:v>-0.22699999999999676</c:v>
                </c:pt>
                <c:pt idx="38">
                  <c:v>-0.14399999999999835</c:v>
                </c:pt>
                <c:pt idx="39">
                  <c:v>-0.22399999999999665</c:v>
                </c:pt>
                <c:pt idx="40">
                  <c:v>-0.21999999999999886</c:v>
                </c:pt>
                <c:pt idx="41">
                  <c:v>-0.23099999999999454</c:v>
                </c:pt>
                <c:pt idx="42">
                  <c:v>-0.15899999999999892</c:v>
                </c:pt>
                <c:pt idx="43">
                  <c:v>-0.20299999999999585</c:v>
                </c:pt>
                <c:pt idx="44">
                  <c:v>-0.23399999999999466</c:v>
                </c:pt>
                <c:pt idx="45">
                  <c:v>-0.27299999999999613</c:v>
                </c:pt>
                <c:pt idx="46">
                  <c:v>-0.2219999999999942</c:v>
                </c:pt>
                <c:pt idx="47">
                  <c:v>-0.1039999999999992</c:v>
                </c:pt>
                <c:pt idx="48">
                  <c:v>-0.21299999999999386</c:v>
                </c:pt>
                <c:pt idx="49">
                  <c:v>-0.21899999999999409</c:v>
                </c:pt>
                <c:pt idx="50">
                  <c:v>-0.20699999999999363</c:v>
                </c:pt>
                <c:pt idx="51">
                  <c:v>-0.14099999999999824</c:v>
                </c:pt>
                <c:pt idx="52">
                  <c:v>-0.18499999999999517</c:v>
                </c:pt>
                <c:pt idx="53">
                  <c:v>-0.20299999999999585</c:v>
                </c:pt>
                <c:pt idx="54">
                  <c:v>-0.27099999999999369</c:v>
                </c:pt>
                <c:pt idx="55">
                  <c:v>-0.25199999999999534</c:v>
                </c:pt>
                <c:pt idx="56">
                  <c:v>-0.20199999999999818</c:v>
                </c:pt>
                <c:pt idx="57">
                  <c:v>-0.13299999999999557</c:v>
                </c:pt>
                <c:pt idx="58">
                  <c:v>-0.16399999999999437</c:v>
                </c:pt>
                <c:pt idx="59">
                  <c:v>-0.18799999999999528</c:v>
                </c:pt>
                <c:pt idx="60">
                  <c:v>-0.15199999999999392</c:v>
                </c:pt>
                <c:pt idx="61">
                  <c:v>-0.18999999999999773</c:v>
                </c:pt>
                <c:pt idx="62">
                  <c:v>-0.22499999999999432</c:v>
                </c:pt>
                <c:pt idx="63">
                  <c:v>-0.19699999999999562</c:v>
                </c:pt>
                <c:pt idx="64">
                  <c:v>-0.2219999999999942</c:v>
                </c:pt>
                <c:pt idx="65">
                  <c:v>-0.20299999999999585</c:v>
                </c:pt>
                <c:pt idx="66">
                  <c:v>-0.19999999999999574</c:v>
                </c:pt>
                <c:pt idx="67">
                  <c:v>-0.24199999999999733</c:v>
                </c:pt>
                <c:pt idx="68">
                  <c:v>-0.27799999999999869</c:v>
                </c:pt>
                <c:pt idx="69">
                  <c:v>-0.19500000000000028</c:v>
                </c:pt>
                <c:pt idx="70">
                  <c:v>-0.15599999999999881</c:v>
                </c:pt>
                <c:pt idx="71">
                  <c:v>-0.12899999999999778</c:v>
                </c:pt>
                <c:pt idx="72">
                  <c:v>-0.19899999999999807</c:v>
                </c:pt>
                <c:pt idx="73">
                  <c:v>-0.1699999999999946</c:v>
                </c:pt>
                <c:pt idx="74">
                  <c:v>-0.20100000000000051</c:v>
                </c:pt>
                <c:pt idx="75">
                  <c:v>-0.22699999999999676</c:v>
                </c:pt>
                <c:pt idx="76">
                  <c:v>-0.2289999999999992</c:v>
                </c:pt>
                <c:pt idx="77">
                  <c:v>-0.17999999999999972</c:v>
                </c:pt>
                <c:pt idx="78">
                  <c:v>-0.17099999999999937</c:v>
                </c:pt>
                <c:pt idx="79">
                  <c:v>-0.20999999999999375</c:v>
                </c:pt>
                <c:pt idx="80">
                  <c:v>-0.1769999999999996</c:v>
                </c:pt>
                <c:pt idx="81">
                  <c:v>-0.13299999999999557</c:v>
                </c:pt>
                <c:pt idx="82">
                  <c:v>-7.9999999999998295E-2</c:v>
                </c:pt>
                <c:pt idx="83">
                  <c:v>-0.12299999999999756</c:v>
                </c:pt>
                <c:pt idx="84">
                  <c:v>-0.12199999999999989</c:v>
                </c:pt>
                <c:pt idx="85">
                  <c:v>-8.5999999999998522E-2</c:v>
                </c:pt>
                <c:pt idx="86">
                  <c:v>-0.10299999999999443</c:v>
                </c:pt>
                <c:pt idx="87">
                  <c:v>-0.13400000000000034</c:v>
                </c:pt>
                <c:pt idx="88">
                  <c:v>-6.4000000000000057E-2</c:v>
                </c:pt>
                <c:pt idx="89">
                  <c:v>-7.9999999999998295E-2</c:v>
                </c:pt>
                <c:pt idx="90">
                  <c:v>-9.9999999999994316E-2</c:v>
                </c:pt>
                <c:pt idx="91">
                  <c:v>-5.9999999999995168E-2</c:v>
                </c:pt>
                <c:pt idx="92">
                  <c:v>-4.7999999999994714E-2</c:v>
                </c:pt>
                <c:pt idx="93">
                  <c:v>6.0000000000002274E-3</c:v>
                </c:pt>
                <c:pt idx="94">
                  <c:v>-2.3999999999993804E-2</c:v>
                </c:pt>
                <c:pt idx="95">
                  <c:v>-7.799999999999585E-2</c:v>
                </c:pt>
                <c:pt idx="96">
                  <c:v>-3.6999999999999034E-2</c:v>
                </c:pt>
                <c:pt idx="97">
                  <c:v>-6.9999999999978968E-3</c:v>
                </c:pt>
                <c:pt idx="98">
                  <c:v>-4.49999999999946E-2</c:v>
                </c:pt>
                <c:pt idx="99">
                  <c:v>-4.7999999999994714E-2</c:v>
                </c:pt>
                <c:pt idx="100">
                  <c:v>-9.0000000000003411E-3</c:v>
                </c:pt>
                <c:pt idx="101">
                  <c:v>-1.5000000000000568E-2</c:v>
                </c:pt>
                <c:pt idx="102">
                  <c:v>-3.5999999999994259E-2</c:v>
                </c:pt>
                <c:pt idx="103">
                  <c:v>-0.10299999999999443</c:v>
                </c:pt>
                <c:pt idx="104">
                  <c:v>1.1000000000002785E-2</c:v>
                </c:pt>
                <c:pt idx="105">
                  <c:v>2.5000000000005684E-2</c:v>
                </c:pt>
                <c:pt idx="106">
                  <c:v>4.5999999999999375E-2</c:v>
                </c:pt>
                <c:pt idx="107">
                  <c:v>3.3000000000001251E-2</c:v>
                </c:pt>
                <c:pt idx="108">
                  <c:v>9.7000000000001307E-2</c:v>
                </c:pt>
                <c:pt idx="109">
                  <c:v>4.4000000000004036E-2</c:v>
                </c:pt>
                <c:pt idx="110">
                  <c:v>-1.9999999999953388E-3</c:v>
                </c:pt>
                <c:pt idx="111">
                  <c:v>7.3000000000000398E-2</c:v>
                </c:pt>
                <c:pt idx="112">
                  <c:v>0.17099999999999937</c:v>
                </c:pt>
                <c:pt idx="113">
                  <c:v>8.0000000000026716E-3</c:v>
                </c:pt>
                <c:pt idx="114">
                  <c:v>-7.9999999999955662E-3</c:v>
                </c:pt>
                <c:pt idx="115">
                  <c:v>6.5000000000004832E-2</c:v>
                </c:pt>
                <c:pt idx="116">
                  <c:v>1.0000000000005116E-2</c:v>
                </c:pt>
                <c:pt idx="117">
                  <c:v>0.10000000000000142</c:v>
                </c:pt>
                <c:pt idx="118">
                  <c:v>8.8000000000000966E-2</c:v>
                </c:pt>
                <c:pt idx="119">
                  <c:v>-1.5999999999998238E-2</c:v>
                </c:pt>
                <c:pt idx="120">
                  <c:v>8.5000000000000853E-2</c:v>
                </c:pt>
                <c:pt idx="121">
                  <c:v>3.0000000000001137E-2</c:v>
                </c:pt>
                <c:pt idx="122">
                  <c:v>9.7000000000001307E-2</c:v>
                </c:pt>
                <c:pt idx="123">
                  <c:v>1.8000000000000682E-2</c:v>
                </c:pt>
                <c:pt idx="124">
                  <c:v>6.0999999999999943E-2</c:v>
                </c:pt>
                <c:pt idx="125">
                  <c:v>5.000000000002558E-3</c:v>
                </c:pt>
                <c:pt idx="126">
                  <c:v>0.12300000000000466</c:v>
                </c:pt>
                <c:pt idx="127">
                  <c:v>0</c:v>
                </c:pt>
                <c:pt idx="128">
                  <c:v>0.1180000000000021</c:v>
                </c:pt>
                <c:pt idx="129">
                  <c:v>8.2000000000000739E-2</c:v>
                </c:pt>
                <c:pt idx="130">
                  <c:v>0.15800000000000125</c:v>
                </c:pt>
                <c:pt idx="131">
                  <c:v>9.7000000000001307E-2</c:v>
                </c:pt>
                <c:pt idx="132">
                  <c:v>0.13600000000000279</c:v>
                </c:pt>
                <c:pt idx="133">
                  <c:v>0.12300000000000466</c:v>
                </c:pt>
                <c:pt idx="134">
                  <c:v>0.20900000000000318</c:v>
                </c:pt>
                <c:pt idx="135">
                  <c:v>0.1460000000000008</c:v>
                </c:pt>
                <c:pt idx="136">
                  <c:v>0.15400000000000347</c:v>
                </c:pt>
                <c:pt idx="137">
                  <c:v>0.12900000000000489</c:v>
                </c:pt>
                <c:pt idx="138">
                  <c:v>0.13700000000000045</c:v>
                </c:pt>
                <c:pt idx="139">
                  <c:v>0.14800000000000324</c:v>
                </c:pt>
                <c:pt idx="140">
                  <c:v>0.23400000000000176</c:v>
                </c:pt>
                <c:pt idx="141">
                  <c:v>0.20200000000000529</c:v>
                </c:pt>
                <c:pt idx="142">
                  <c:v>0.28700000000000614</c:v>
                </c:pt>
                <c:pt idx="143">
                  <c:v>0.25400000000000489</c:v>
                </c:pt>
                <c:pt idx="144">
                  <c:v>0.28700000000000614</c:v>
                </c:pt>
                <c:pt idx="145">
                  <c:v>0.18800000000000239</c:v>
                </c:pt>
                <c:pt idx="146">
                  <c:v>0.2120000000000033</c:v>
                </c:pt>
                <c:pt idx="147">
                  <c:v>0.26800000000000068</c:v>
                </c:pt>
                <c:pt idx="148">
                  <c:v>0.19500000000000028</c:v>
                </c:pt>
                <c:pt idx="149">
                  <c:v>0.14300000000000068</c:v>
                </c:pt>
                <c:pt idx="150">
                  <c:v>0.15100000000000335</c:v>
                </c:pt>
                <c:pt idx="151">
                  <c:v>0.24200000000000443</c:v>
                </c:pt>
                <c:pt idx="152">
                  <c:v>0.18700000000000472</c:v>
                </c:pt>
                <c:pt idx="153">
                  <c:v>0.25800000000000267</c:v>
                </c:pt>
                <c:pt idx="154">
                  <c:v>0.14300000000000068</c:v>
                </c:pt>
                <c:pt idx="155">
                  <c:v>0.23799999999999955</c:v>
                </c:pt>
                <c:pt idx="156">
                  <c:v>0.22500000000000142</c:v>
                </c:pt>
                <c:pt idx="157">
                  <c:v>0.20000000000000284</c:v>
                </c:pt>
                <c:pt idx="158">
                  <c:v>0.14000000000000057</c:v>
                </c:pt>
                <c:pt idx="159">
                  <c:v>0.16900000000000404</c:v>
                </c:pt>
                <c:pt idx="160">
                  <c:v>0.27200000000000557</c:v>
                </c:pt>
                <c:pt idx="161">
                  <c:v>0.15100000000000335</c:v>
                </c:pt>
                <c:pt idx="162">
                  <c:v>0.14800000000000324</c:v>
                </c:pt>
                <c:pt idx="163">
                  <c:v>7.8000000000002956E-2</c:v>
                </c:pt>
                <c:pt idx="164">
                  <c:v>0.12700000000000244</c:v>
                </c:pt>
                <c:pt idx="165">
                  <c:v>0.25100000000000477</c:v>
                </c:pt>
                <c:pt idx="166">
                  <c:v>0.17399999999999949</c:v>
                </c:pt>
                <c:pt idx="167">
                  <c:v>0.1910000000000025</c:v>
                </c:pt>
                <c:pt idx="168">
                  <c:v>0.13600000000000279</c:v>
                </c:pt>
                <c:pt idx="169">
                  <c:v>0.2050000000000054</c:v>
                </c:pt>
                <c:pt idx="170">
                  <c:v>0.40800000000000125</c:v>
                </c:pt>
                <c:pt idx="171">
                  <c:v>0.15800000000000125</c:v>
                </c:pt>
                <c:pt idx="172">
                  <c:v>0.14100000000000534</c:v>
                </c:pt>
                <c:pt idx="173">
                  <c:v>0.15000000000000568</c:v>
                </c:pt>
                <c:pt idx="174">
                  <c:v>0.18100000000000449</c:v>
                </c:pt>
                <c:pt idx="175">
                  <c:v>0.24099999999999966</c:v>
                </c:pt>
                <c:pt idx="176">
                  <c:v>0.17900000000000205</c:v>
                </c:pt>
                <c:pt idx="177">
                  <c:v>0.19200000000000017</c:v>
                </c:pt>
                <c:pt idx="178">
                  <c:v>0.20200000000000529</c:v>
                </c:pt>
                <c:pt idx="179">
                  <c:v>0.18100000000000449</c:v>
                </c:pt>
                <c:pt idx="180">
                  <c:v>0.15100000000000335</c:v>
                </c:pt>
                <c:pt idx="181">
                  <c:v>0.17200000000000415</c:v>
                </c:pt>
                <c:pt idx="182">
                  <c:v>0.14100000000000534</c:v>
                </c:pt>
                <c:pt idx="183">
                  <c:v>0.14100000000000534</c:v>
                </c:pt>
                <c:pt idx="184">
                  <c:v>0.1530000000000058</c:v>
                </c:pt>
                <c:pt idx="185">
                  <c:v>0.12300000000000466</c:v>
                </c:pt>
                <c:pt idx="186">
                  <c:v>0.22100000000000364</c:v>
                </c:pt>
                <c:pt idx="187">
                  <c:v>0.33200000000000074</c:v>
                </c:pt>
                <c:pt idx="188">
                  <c:v>8.2000000000000739E-2</c:v>
                </c:pt>
                <c:pt idx="189">
                  <c:v>0.1840000000000046</c:v>
                </c:pt>
                <c:pt idx="190">
                  <c:v>0.16200000000000614</c:v>
                </c:pt>
                <c:pt idx="191">
                  <c:v>0.22200000000000131</c:v>
                </c:pt>
                <c:pt idx="192">
                  <c:v>0.15900000000000603</c:v>
                </c:pt>
                <c:pt idx="193">
                  <c:v>0.12900000000000489</c:v>
                </c:pt>
                <c:pt idx="194">
                  <c:v>0.17999999999999972</c:v>
                </c:pt>
                <c:pt idx="195">
                  <c:v>0.17500000000000426</c:v>
                </c:pt>
                <c:pt idx="196">
                  <c:v>0.24699999999999989</c:v>
                </c:pt>
                <c:pt idx="197">
                  <c:v>6.0000000000002274E-2</c:v>
                </c:pt>
                <c:pt idx="198">
                  <c:v>0.12100000000000222</c:v>
                </c:pt>
                <c:pt idx="199">
                  <c:v>9.2000000000005855E-2</c:v>
                </c:pt>
                <c:pt idx="200">
                  <c:v>0.15600000000000591</c:v>
                </c:pt>
                <c:pt idx="201">
                  <c:v>0.16700000000000159</c:v>
                </c:pt>
                <c:pt idx="202">
                  <c:v>0.18700000000000472</c:v>
                </c:pt>
                <c:pt idx="203">
                  <c:v>0.13100000000000023</c:v>
                </c:pt>
                <c:pt idx="204">
                  <c:v>0.17099999999999937</c:v>
                </c:pt>
                <c:pt idx="205">
                  <c:v>0.125</c:v>
                </c:pt>
                <c:pt idx="206">
                  <c:v>7.1000000000005059E-2</c:v>
                </c:pt>
                <c:pt idx="207">
                  <c:v>9.9000000000003752E-2</c:v>
                </c:pt>
                <c:pt idx="208">
                  <c:v>6.6000000000002501E-2</c:v>
                </c:pt>
                <c:pt idx="209">
                  <c:v>0.15100000000000335</c:v>
                </c:pt>
                <c:pt idx="210">
                  <c:v>0.3160000000000025</c:v>
                </c:pt>
                <c:pt idx="211">
                  <c:v>0.17600000000000193</c:v>
                </c:pt>
                <c:pt idx="212">
                  <c:v>0.18500000000000227</c:v>
                </c:pt>
                <c:pt idx="213">
                  <c:v>0.12800000000000011</c:v>
                </c:pt>
                <c:pt idx="214">
                  <c:v>0.3370000000000033</c:v>
                </c:pt>
                <c:pt idx="215">
                  <c:v>0.24800000000000466</c:v>
                </c:pt>
                <c:pt idx="216">
                  <c:v>0.19900000000000517</c:v>
                </c:pt>
                <c:pt idx="217">
                  <c:v>0.11400000000000432</c:v>
                </c:pt>
                <c:pt idx="218">
                  <c:v>0.27000000000000313</c:v>
                </c:pt>
                <c:pt idx="219">
                  <c:v>0.16400000000000148</c:v>
                </c:pt>
                <c:pt idx="220">
                  <c:v>0.20200000000000529</c:v>
                </c:pt>
                <c:pt idx="221">
                  <c:v>0.14000000000000057</c:v>
                </c:pt>
                <c:pt idx="222">
                  <c:v>0.24099999999999966</c:v>
                </c:pt>
                <c:pt idx="223">
                  <c:v>0.26000000000000512</c:v>
                </c:pt>
                <c:pt idx="224">
                  <c:v>0.21000000000000085</c:v>
                </c:pt>
                <c:pt idx="225">
                  <c:v>8.00000000000054E-2</c:v>
                </c:pt>
                <c:pt idx="226">
                  <c:v>0.23000000000000398</c:v>
                </c:pt>
                <c:pt idx="227">
                  <c:v>0.19300000000000495</c:v>
                </c:pt>
                <c:pt idx="228">
                  <c:v>0.2430000000000021</c:v>
                </c:pt>
                <c:pt idx="229">
                  <c:v>0.14500000000000313</c:v>
                </c:pt>
                <c:pt idx="230">
                  <c:v>0.22200000000000131</c:v>
                </c:pt>
                <c:pt idx="231">
                  <c:v>0.14300000000000068</c:v>
                </c:pt>
                <c:pt idx="232">
                  <c:v>0.23000000000000398</c:v>
                </c:pt>
                <c:pt idx="233">
                  <c:v>0.43299999999999983</c:v>
                </c:pt>
                <c:pt idx="234">
                  <c:v>0.29800000000000182</c:v>
                </c:pt>
                <c:pt idx="235">
                  <c:v>0.27900000000000347</c:v>
                </c:pt>
                <c:pt idx="236">
                  <c:v>0.31900000000000261</c:v>
                </c:pt>
                <c:pt idx="237">
                  <c:v>0.3680000000000021</c:v>
                </c:pt>
                <c:pt idx="238">
                  <c:v>0.33400000000000318</c:v>
                </c:pt>
                <c:pt idx="239">
                  <c:v>0.30100000000000193</c:v>
                </c:pt>
                <c:pt idx="240">
                  <c:v>0.31000000000000227</c:v>
                </c:pt>
                <c:pt idx="241">
                  <c:v>0.24699999999999989</c:v>
                </c:pt>
                <c:pt idx="242">
                  <c:v>0.21100000000000563</c:v>
                </c:pt>
                <c:pt idx="243">
                  <c:v>0.16800000000000637</c:v>
                </c:pt>
                <c:pt idx="244">
                  <c:v>0.16800000000000637</c:v>
                </c:pt>
                <c:pt idx="245">
                  <c:v>0.33100000000000307</c:v>
                </c:pt>
                <c:pt idx="246">
                  <c:v>0.27600000000000335</c:v>
                </c:pt>
                <c:pt idx="247">
                  <c:v>0.28700000000000614</c:v>
                </c:pt>
                <c:pt idx="248">
                  <c:v>0.32600000000000051</c:v>
                </c:pt>
                <c:pt idx="249">
                  <c:v>0.24500000000000455</c:v>
                </c:pt>
                <c:pt idx="250">
                  <c:v>0.2430000000000021</c:v>
                </c:pt>
                <c:pt idx="251">
                  <c:v>0.19000000000000483</c:v>
                </c:pt>
                <c:pt idx="252">
                  <c:v>0.35600000000000165</c:v>
                </c:pt>
                <c:pt idx="253">
                  <c:v>0.15700000000000358</c:v>
                </c:pt>
                <c:pt idx="254">
                  <c:v>0.14400000000000546</c:v>
                </c:pt>
                <c:pt idx="255">
                  <c:v>0.21500000000000341</c:v>
                </c:pt>
                <c:pt idx="256">
                  <c:v>0.15400000000000347</c:v>
                </c:pt>
                <c:pt idx="257">
                  <c:v>0.17399999999999949</c:v>
                </c:pt>
                <c:pt idx="258">
                  <c:v>9.7000000000001307E-2</c:v>
                </c:pt>
                <c:pt idx="259">
                  <c:v>0.2430000000000021</c:v>
                </c:pt>
                <c:pt idx="260">
                  <c:v>0.16900000000000404</c:v>
                </c:pt>
                <c:pt idx="261">
                  <c:v>0.11200000000000188</c:v>
                </c:pt>
                <c:pt idx="262">
                  <c:v>8.3000000000005514E-2</c:v>
                </c:pt>
                <c:pt idx="263">
                  <c:v>0.10600000000000165</c:v>
                </c:pt>
                <c:pt idx="264">
                  <c:v>0.15800000000000125</c:v>
                </c:pt>
                <c:pt idx="265">
                  <c:v>0.24699999999999989</c:v>
                </c:pt>
                <c:pt idx="266">
                  <c:v>0.31099999999999994</c:v>
                </c:pt>
                <c:pt idx="267">
                  <c:v>3.1000000000005912E-2</c:v>
                </c:pt>
                <c:pt idx="268">
                  <c:v>0.1530000000000058</c:v>
                </c:pt>
                <c:pt idx="269">
                  <c:v>0.15200000000000102</c:v>
                </c:pt>
                <c:pt idx="270">
                  <c:v>8.7000000000003297E-2</c:v>
                </c:pt>
                <c:pt idx="271">
                  <c:v>0.18700000000000472</c:v>
                </c:pt>
                <c:pt idx="272">
                  <c:v>8.2000000000000739E-2</c:v>
                </c:pt>
                <c:pt idx="273">
                  <c:v>5.6000000000004491E-2</c:v>
                </c:pt>
                <c:pt idx="274">
                  <c:v>7.0000000000050022E-3</c:v>
                </c:pt>
                <c:pt idx="275">
                  <c:v>-2.3999999999993804E-2</c:v>
                </c:pt>
                <c:pt idx="276">
                  <c:v>0.10400000000000631</c:v>
                </c:pt>
                <c:pt idx="277">
                  <c:v>3.8000000000003809E-2</c:v>
                </c:pt>
                <c:pt idx="278">
                  <c:v>4.700000000000415E-2</c:v>
                </c:pt>
                <c:pt idx="279">
                  <c:v>0.13500000000000512</c:v>
                </c:pt>
                <c:pt idx="280">
                  <c:v>0.12300000000000466</c:v>
                </c:pt>
                <c:pt idx="281">
                  <c:v>0.20200000000000529</c:v>
                </c:pt>
                <c:pt idx="282">
                  <c:v>8.9000000000005741E-2</c:v>
                </c:pt>
                <c:pt idx="283">
                  <c:v>0.11299999999999955</c:v>
                </c:pt>
                <c:pt idx="284">
                  <c:v>0.25100000000000477</c:v>
                </c:pt>
                <c:pt idx="285">
                  <c:v>-3.6999999999999034E-2</c:v>
                </c:pt>
                <c:pt idx="286">
                  <c:v>1.7000000000003013E-2</c:v>
                </c:pt>
                <c:pt idx="287">
                  <c:v>2.9000000000003467E-2</c:v>
                </c:pt>
                <c:pt idx="288">
                  <c:v>8.00000000000054E-2</c:v>
                </c:pt>
                <c:pt idx="289">
                  <c:v>3.0000000000001137E-3</c:v>
                </c:pt>
                <c:pt idx="290">
                  <c:v>0.13000000000000256</c:v>
                </c:pt>
                <c:pt idx="291">
                  <c:v>-2.2999999999996135E-2</c:v>
                </c:pt>
                <c:pt idx="292">
                  <c:v>7.0000000000000284E-2</c:v>
                </c:pt>
                <c:pt idx="293">
                  <c:v>2.6000000000003354E-2</c:v>
                </c:pt>
                <c:pt idx="294">
                  <c:v>5.700000000000216E-2</c:v>
                </c:pt>
                <c:pt idx="295">
                  <c:v>5.7999999999999829E-2</c:v>
                </c:pt>
                <c:pt idx="296">
                  <c:v>2.0000000000024443E-3</c:v>
                </c:pt>
                <c:pt idx="297">
                  <c:v>1.7000000000003013E-2</c:v>
                </c:pt>
                <c:pt idx="298">
                  <c:v>8.0000000000026716E-3</c:v>
                </c:pt>
                <c:pt idx="299">
                  <c:v>-4.49999999999946E-2</c:v>
                </c:pt>
                <c:pt idx="300">
                  <c:v>-6.0000000000002274E-3</c:v>
                </c:pt>
                <c:pt idx="301">
                  <c:v>-1.9999999999953388E-3</c:v>
                </c:pt>
                <c:pt idx="302">
                  <c:v>0.15500000000000114</c:v>
                </c:pt>
                <c:pt idx="303">
                  <c:v>-3.0999999999998806E-2</c:v>
                </c:pt>
                <c:pt idx="304">
                  <c:v>0.23600000000000421</c:v>
                </c:pt>
                <c:pt idx="305">
                  <c:v>7.6000000000000512E-2</c:v>
                </c:pt>
                <c:pt idx="306">
                  <c:v>0.10000000000000142</c:v>
                </c:pt>
                <c:pt idx="307">
                  <c:v>0.1910000000000025</c:v>
                </c:pt>
                <c:pt idx="308">
                  <c:v>0.10600000000000165</c:v>
                </c:pt>
                <c:pt idx="309">
                  <c:v>-3.9999999999977831E-3</c:v>
                </c:pt>
                <c:pt idx="310">
                  <c:v>9.7000000000001307E-2</c:v>
                </c:pt>
                <c:pt idx="311">
                  <c:v>0.12100000000000222</c:v>
                </c:pt>
                <c:pt idx="312">
                  <c:v>-7.3000000000000398E-2</c:v>
                </c:pt>
                <c:pt idx="313">
                  <c:v>0.29400000000000404</c:v>
                </c:pt>
                <c:pt idx="314">
                  <c:v>0.16100000000000136</c:v>
                </c:pt>
                <c:pt idx="315">
                  <c:v>0.36100000000000421</c:v>
                </c:pt>
                <c:pt idx="316">
                  <c:v>0.20900000000000318</c:v>
                </c:pt>
                <c:pt idx="317">
                  <c:v>0.40800000000000125</c:v>
                </c:pt>
                <c:pt idx="318">
                  <c:v>0.21600000000000108</c:v>
                </c:pt>
                <c:pt idx="319">
                  <c:v>0.22500000000000142</c:v>
                </c:pt>
                <c:pt idx="320">
                  <c:v>0.30499999999999972</c:v>
                </c:pt>
                <c:pt idx="321">
                  <c:v>0.28000000000000114</c:v>
                </c:pt>
                <c:pt idx="322">
                  <c:v>0.41100000000000136</c:v>
                </c:pt>
                <c:pt idx="323">
                  <c:v>0.38100000000000023</c:v>
                </c:pt>
                <c:pt idx="324">
                  <c:v>0.41300000000000381</c:v>
                </c:pt>
                <c:pt idx="325">
                  <c:v>0.53400000000000603</c:v>
                </c:pt>
                <c:pt idx="326">
                  <c:v>0.35600000000000165</c:v>
                </c:pt>
                <c:pt idx="327">
                  <c:v>0.54000000000000625</c:v>
                </c:pt>
                <c:pt idx="328">
                  <c:v>0.53800000000000381</c:v>
                </c:pt>
                <c:pt idx="329">
                  <c:v>0.44200000000000017</c:v>
                </c:pt>
                <c:pt idx="330">
                  <c:v>0.53100000000000591</c:v>
                </c:pt>
                <c:pt idx="331">
                  <c:v>0.36200000000000188</c:v>
                </c:pt>
                <c:pt idx="332">
                  <c:v>0.27900000000000347</c:v>
                </c:pt>
                <c:pt idx="333">
                  <c:v>0.46900000000000119</c:v>
                </c:pt>
                <c:pt idx="334">
                  <c:v>0.29300000000000637</c:v>
                </c:pt>
                <c:pt idx="335">
                  <c:v>0.36500000000000199</c:v>
                </c:pt>
                <c:pt idx="336">
                  <c:v>0.54400000000000404</c:v>
                </c:pt>
                <c:pt idx="337">
                  <c:v>0.40700000000000358</c:v>
                </c:pt>
                <c:pt idx="338">
                  <c:v>0.67099999999999937</c:v>
                </c:pt>
                <c:pt idx="339">
                  <c:v>0.47800000000000153</c:v>
                </c:pt>
                <c:pt idx="340">
                  <c:v>0.50300000000000011</c:v>
                </c:pt>
                <c:pt idx="341">
                  <c:v>0.46000000000000085</c:v>
                </c:pt>
                <c:pt idx="342">
                  <c:v>0.57400000000000517</c:v>
                </c:pt>
                <c:pt idx="343">
                  <c:v>0.49200000000000443</c:v>
                </c:pt>
                <c:pt idx="344">
                  <c:v>0.54700000000000415</c:v>
                </c:pt>
                <c:pt idx="345">
                  <c:v>0.49399999999999977</c:v>
                </c:pt>
                <c:pt idx="346">
                  <c:v>0.46700000000000585</c:v>
                </c:pt>
                <c:pt idx="347">
                  <c:v>0.40100000000000335</c:v>
                </c:pt>
                <c:pt idx="348">
                  <c:v>0.5140000000000029</c:v>
                </c:pt>
                <c:pt idx="349">
                  <c:v>0.60500000000000398</c:v>
                </c:pt>
                <c:pt idx="350">
                  <c:v>0.69900000000000517</c:v>
                </c:pt>
                <c:pt idx="351">
                  <c:v>0.70200000000000529</c:v>
                </c:pt>
                <c:pt idx="352">
                  <c:v>0.51700000000000301</c:v>
                </c:pt>
                <c:pt idx="353">
                  <c:v>0.53900000000000148</c:v>
                </c:pt>
                <c:pt idx="354">
                  <c:v>0.46300000000000097</c:v>
                </c:pt>
                <c:pt idx="355">
                  <c:v>0.33200000000000074</c:v>
                </c:pt>
                <c:pt idx="356">
                  <c:v>0.40000000000000568</c:v>
                </c:pt>
                <c:pt idx="357">
                  <c:v>0.30799999999999983</c:v>
                </c:pt>
                <c:pt idx="358">
                  <c:v>0.34500000000000597</c:v>
                </c:pt>
                <c:pt idx="359">
                  <c:v>0.37300000000000466</c:v>
                </c:pt>
                <c:pt idx="360">
                  <c:v>0.61200000000000188</c:v>
                </c:pt>
                <c:pt idx="361">
                  <c:v>0.56200000000000472</c:v>
                </c:pt>
                <c:pt idx="362">
                  <c:v>0.507000000000005</c:v>
                </c:pt>
                <c:pt idx="363">
                  <c:v>0.53200000000000358</c:v>
                </c:pt>
                <c:pt idx="364">
                  <c:v>0.5730000000000004</c:v>
                </c:pt>
                <c:pt idx="365">
                  <c:v>0.32600000000000051</c:v>
                </c:pt>
                <c:pt idx="366">
                  <c:v>0.62900000000000489</c:v>
                </c:pt>
                <c:pt idx="367">
                  <c:v>0.49699999999999989</c:v>
                </c:pt>
                <c:pt idx="368">
                  <c:v>0.40700000000000358</c:v>
                </c:pt>
                <c:pt idx="369">
                  <c:v>0.63800000000000523</c:v>
                </c:pt>
                <c:pt idx="370">
                  <c:v>0.61100000000000421</c:v>
                </c:pt>
                <c:pt idx="371">
                  <c:v>0.40600000000000591</c:v>
                </c:pt>
                <c:pt idx="372">
                  <c:v>0.82900000000000063</c:v>
                </c:pt>
                <c:pt idx="373">
                  <c:v>0.6180000000000021</c:v>
                </c:pt>
                <c:pt idx="374">
                  <c:v>0.87700000000000244</c:v>
                </c:pt>
                <c:pt idx="375">
                  <c:v>0.61200000000000188</c:v>
                </c:pt>
                <c:pt idx="376">
                  <c:v>0.50200000000000244</c:v>
                </c:pt>
                <c:pt idx="377">
                  <c:v>0.45300000000000296</c:v>
                </c:pt>
                <c:pt idx="378">
                  <c:v>0.67200000000000415</c:v>
                </c:pt>
                <c:pt idx="379">
                  <c:v>0.64700000000000557</c:v>
                </c:pt>
                <c:pt idx="380">
                  <c:v>0.73000000000000398</c:v>
                </c:pt>
                <c:pt idx="381">
                  <c:v>0.507000000000005</c:v>
                </c:pt>
                <c:pt idx="382">
                  <c:v>0.58100000000000307</c:v>
                </c:pt>
                <c:pt idx="383">
                  <c:v>0.95600000000000307</c:v>
                </c:pt>
                <c:pt idx="384">
                  <c:v>0.59700000000000131</c:v>
                </c:pt>
                <c:pt idx="385">
                  <c:v>0.76600000000000534</c:v>
                </c:pt>
                <c:pt idx="386">
                  <c:v>0.80100000000000193</c:v>
                </c:pt>
                <c:pt idx="387">
                  <c:v>0.54300000000000637</c:v>
                </c:pt>
                <c:pt idx="388">
                  <c:v>0.82100000000000506</c:v>
                </c:pt>
                <c:pt idx="389">
                  <c:v>0.48300000000000409</c:v>
                </c:pt>
                <c:pt idx="390">
                  <c:v>0.60999999999999943</c:v>
                </c:pt>
                <c:pt idx="391">
                  <c:v>0.76000000000000512</c:v>
                </c:pt>
                <c:pt idx="392">
                  <c:v>0.83500000000000085</c:v>
                </c:pt>
                <c:pt idx="393">
                  <c:v>0.93500000000000227</c:v>
                </c:pt>
                <c:pt idx="394">
                  <c:v>1.0390000000000015</c:v>
                </c:pt>
                <c:pt idx="395">
                  <c:v>0.98300000000000409</c:v>
                </c:pt>
                <c:pt idx="396">
                  <c:v>0.95800000000000551</c:v>
                </c:pt>
                <c:pt idx="397">
                  <c:v>1.2950000000000017</c:v>
                </c:pt>
                <c:pt idx="398">
                  <c:v>1.3019999999999996</c:v>
                </c:pt>
                <c:pt idx="399">
                  <c:v>1.3019999999999996</c:v>
                </c:pt>
                <c:pt idx="400">
                  <c:v>1.1500000000000057</c:v>
                </c:pt>
                <c:pt idx="401">
                  <c:v>1.1080000000000041</c:v>
                </c:pt>
                <c:pt idx="402">
                  <c:v>1.0510000000000019</c:v>
                </c:pt>
                <c:pt idx="403">
                  <c:v>1.4540000000000006</c:v>
                </c:pt>
                <c:pt idx="404">
                  <c:v>0.98700000000000188</c:v>
                </c:pt>
                <c:pt idx="405">
                  <c:v>1.2560000000000002</c:v>
                </c:pt>
                <c:pt idx="406">
                  <c:v>1.0330000000000013</c:v>
                </c:pt>
                <c:pt idx="407">
                  <c:v>1.1620000000000061</c:v>
                </c:pt>
                <c:pt idx="408">
                  <c:v>0.99800000000000466</c:v>
                </c:pt>
                <c:pt idx="409">
                  <c:v>1.3370000000000033</c:v>
                </c:pt>
                <c:pt idx="410">
                  <c:v>1.0630000000000024</c:v>
                </c:pt>
                <c:pt idx="411">
                  <c:v>1.0100000000000051</c:v>
                </c:pt>
                <c:pt idx="412">
                  <c:v>1.3140000000000001</c:v>
                </c:pt>
                <c:pt idx="413">
                  <c:v>1.2880000000000038</c:v>
                </c:pt>
                <c:pt idx="414">
                  <c:v>1.1660000000000039</c:v>
                </c:pt>
                <c:pt idx="415">
                  <c:v>1.2040000000000006</c:v>
                </c:pt>
                <c:pt idx="416">
                  <c:v>1.2430000000000021</c:v>
                </c:pt>
                <c:pt idx="417">
                  <c:v>1.3740000000000023</c:v>
                </c:pt>
                <c:pt idx="418">
                  <c:v>1.3460000000000036</c:v>
                </c:pt>
                <c:pt idx="419">
                  <c:v>1.0700000000000003</c:v>
                </c:pt>
                <c:pt idx="420">
                  <c:v>1.5420000000000016</c:v>
                </c:pt>
                <c:pt idx="421">
                  <c:v>1.5220000000000056</c:v>
                </c:pt>
                <c:pt idx="422">
                  <c:v>1.6340000000000003</c:v>
                </c:pt>
                <c:pt idx="423">
                  <c:v>1.3670000000000044</c:v>
                </c:pt>
                <c:pt idx="424">
                  <c:v>1.6950000000000003</c:v>
                </c:pt>
                <c:pt idx="425">
                  <c:v>1.4299999999999997</c:v>
                </c:pt>
                <c:pt idx="426">
                  <c:v>1.7740000000000009</c:v>
                </c:pt>
                <c:pt idx="427">
                  <c:v>1.9350000000000023</c:v>
                </c:pt>
                <c:pt idx="428">
                  <c:v>1.7790000000000035</c:v>
                </c:pt>
                <c:pt idx="429">
                  <c:v>2.1080000000000041</c:v>
                </c:pt>
                <c:pt idx="430">
                  <c:v>1.6099999999999994</c:v>
                </c:pt>
                <c:pt idx="431">
                  <c:v>1.4720000000000013</c:v>
                </c:pt>
                <c:pt idx="432">
                  <c:v>1.3180000000000049</c:v>
                </c:pt>
                <c:pt idx="433">
                  <c:v>1.4280000000000044</c:v>
                </c:pt>
                <c:pt idx="434">
                  <c:v>1.402000000000001</c:v>
                </c:pt>
                <c:pt idx="435">
                  <c:v>1.2780000000000058</c:v>
                </c:pt>
                <c:pt idx="436">
                  <c:v>1.6110000000000042</c:v>
                </c:pt>
                <c:pt idx="437">
                  <c:v>1.4969999999999999</c:v>
                </c:pt>
                <c:pt idx="438">
                  <c:v>1.5519999999999996</c:v>
                </c:pt>
                <c:pt idx="439">
                  <c:v>1.4830000000000041</c:v>
                </c:pt>
                <c:pt idx="440">
                  <c:v>1.4500000000000028</c:v>
                </c:pt>
                <c:pt idx="441">
                  <c:v>1.3140000000000001</c:v>
                </c:pt>
                <c:pt idx="442">
                  <c:v>1.2830000000000013</c:v>
                </c:pt>
                <c:pt idx="443">
                  <c:v>1.4269999999999996</c:v>
                </c:pt>
                <c:pt idx="444">
                  <c:v>1.8500000000000014</c:v>
                </c:pt>
                <c:pt idx="445">
                  <c:v>1.838000000000001</c:v>
                </c:pt>
                <c:pt idx="446">
                  <c:v>1.7880000000000038</c:v>
                </c:pt>
                <c:pt idx="447">
                  <c:v>1.8629999999999995</c:v>
                </c:pt>
                <c:pt idx="448">
                  <c:v>2.2270000000000039</c:v>
                </c:pt>
                <c:pt idx="449">
                  <c:v>1.9570000000000007</c:v>
                </c:pt>
                <c:pt idx="450">
                  <c:v>2.4170000000000016</c:v>
                </c:pt>
                <c:pt idx="451">
                  <c:v>2.3079999999999998</c:v>
                </c:pt>
                <c:pt idx="452">
                  <c:v>1.9930000000000021</c:v>
                </c:pt>
                <c:pt idx="453">
                  <c:v>2.2430000000000021</c:v>
                </c:pt>
                <c:pt idx="454">
                  <c:v>2.0900000000000034</c:v>
                </c:pt>
                <c:pt idx="455">
                  <c:v>2.105000000000004</c:v>
                </c:pt>
                <c:pt idx="456">
                  <c:v>2.0560000000000045</c:v>
                </c:pt>
                <c:pt idx="457">
                  <c:v>2.1829999999999998</c:v>
                </c:pt>
                <c:pt idx="458">
                  <c:v>2.1200000000000045</c:v>
                </c:pt>
                <c:pt idx="459">
                  <c:v>2.1730000000000018</c:v>
                </c:pt>
                <c:pt idx="460">
                  <c:v>2.0519999999999996</c:v>
                </c:pt>
                <c:pt idx="461">
                  <c:v>1.6670000000000016</c:v>
                </c:pt>
                <c:pt idx="462">
                  <c:v>2.1240000000000023</c:v>
                </c:pt>
                <c:pt idx="463">
                  <c:v>2.294000000000004</c:v>
                </c:pt>
                <c:pt idx="464">
                  <c:v>2.3049999999999997</c:v>
                </c:pt>
                <c:pt idx="465">
                  <c:v>2.2469999999999999</c:v>
                </c:pt>
                <c:pt idx="466">
                  <c:v>2.4480000000000004</c:v>
                </c:pt>
                <c:pt idx="467">
                  <c:v>2.6570000000000036</c:v>
                </c:pt>
                <c:pt idx="468">
                  <c:v>2.5600000000000023</c:v>
                </c:pt>
                <c:pt idx="469">
                  <c:v>2.8800000000000026</c:v>
                </c:pt>
                <c:pt idx="470">
                  <c:v>2.8000000000000043</c:v>
                </c:pt>
                <c:pt idx="471">
                  <c:v>3.1470000000000056</c:v>
                </c:pt>
                <c:pt idx="472">
                  <c:v>2.9980000000000047</c:v>
                </c:pt>
                <c:pt idx="473">
                  <c:v>3.2250000000000014</c:v>
                </c:pt>
                <c:pt idx="474">
                  <c:v>3.1570000000000036</c:v>
                </c:pt>
                <c:pt idx="475">
                  <c:v>3.4570000000000007</c:v>
                </c:pt>
                <c:pt idx="476">
                  <c:v>3.1430000000000007</c:v>
                </c:pt>
                <c:pt idx="477">
                  <c:v>3.4960000000000022</c:v>
                </c:pt>
                <c:pt idx="478">
                  <c:v>3.3810000000000002</c:v>
                </c:pt>
                <c:pt idx="479">
                  <c:v>3.1540000000000035</c:v>
                </c:pt>
                <c:pt idx="480">
                  <c:v>3.1280000000000001</c:v>
                </c:pt>
                <c:pt idx="481">
                  <c:v>3.2820000000000036</c:v>
                </c:pt>
                <c:pt idx="482">
                  <c:v>3.1310000000000002</c:v>
                </c:pt>
                <c:pt idx="483">
                  <c:v>3.125</c:v>
                </c:pt>
                <c:pt idx="484">
                  <c:v>2.9410000000000025</c:v>
                </c:pt>
                <c:pt idx="485">
                  <c:v>2.9870000000000019</c:v>
                </c:pt>
                <c:pt idx="486">
                  <c:v>3.1859999999999999</c:v>
                </c:pt>
                <c:pt idx="487">
                  <c:v>2.9740000000000038</c:v>
                </c:pt>
                <c:pt idx="488">
                  <c:v>3.0800000000000054</c:v>
                </c:pt>
                <c:pt idx="489">
                  <c:v>2.9170000000000016</c:v>
                </c:pt>
                <c:pt idx="490">
                  <c:v>3.25</c:v>
                </c:pt>
                <c:pt idx="491">
                  <c:v>3.3200000000000003</c:v>
                </c:pt>
                <c:pt idx="492">
                  <c:v>3.429000000000002</c:v>
                </c:pt>
                <c:pt idx="493">
                  <c:v>3.4610000000000056</c:v>
                </c:pt>
                <c:pt idx="494">
                  <c:v>4.0190000000000055</c:v>
                </c:pt>
                <c:pt idx="495">
                  <c:v>4.0030000000000001</c:v>
                </c:pt>
                <c:pt idx="496">
                  <c:v>4.3330000000000055</c:v>
                </c:pt>
                <c:pt idx="497">
                  <c:v>4.3390000000000057</c:v>
                </c:pt>
                <c:pt idx="498">
                  <c:v>4.3140000000000001</c:v>
                </c:pt>
                <c:pt idx="499">
                  <c:v>4.1820000000000022</c:v>
                </c:pt>
                <c:pt idx="500">
                  <c:v>4.3880000000000052</c:v>
                </c:pt>
                <c:pt idx="501">
                  <c:v>4.1159999999999997</c:v>
                </c:pt>
                <c:pt idx="502">
                  <c:v>4.2050000000000054</c:v>
                </c:pt>
                <c:pt idx="503">
                  <c:v>3.9320000000000022</c:v>
                </c:pt>
                <c:pt idx="504">
                  <c:v>4.578000000000003</c:v>
                </c:pt>
                <c:pt idx="505">
                  <c:v>4.3940000000000055</c:v>
                </c:pt>
                <c:pt idx="506">
                  <c:v>4.8180000000000049</c:v>
                </c:pt>
                <c:pt idx="507">
                  <c:v>4.6610000000000014</c:v>
                </c:pt>
                <c:pt idx="508">
                  <c:v>4.7409999999999997</c:v>
                </c:pt>
                <c:pt idx="509">
                  <c:v>4.4790000000000063</c:v>
                </c:pt>
                <c:pt idx="510">
                  <c:v>4.4430000000000049</c:v>
                </c:pt>
                <c:pt idx="511">
                  <c:v>4.7370000000000019</c:v>
                </c:pt>
                <c:pt idx="512">
                  <c:v>4.4760000000000062</c:v>
                </c:pt>
                <c:pt idx="513">
                  <c:v>4.4520000000000053</c:v>
                </c:pt>
                <c:pt idx="514">
                  <c:v>4.4680000000000035</c:v>
                </c:pt>
                <c:pt idx="515">
                  <c:v>4.6260000000000048</c:v>
                </c:pt>
                <c:pt idx="516">
                  <c:v>4.5750000000000028</c:v>
                </c:pt>
                <c:pt idx="517">
                  <c:v>5.0210000000000008</c:v>
                </c:pt>
                <c:pt idx="518">
                  <c:v>4.838000000000001</c:v>
                </c:pt>
                <c:pt idx="519">
                  <c:v>4.8670000000000044</c:v>
                </c:pt>
                <c:pt idx="520">
                  <c:v>4.9310000000000045</c:v>
                </c:pt>
                <c:pt idx="521">
                  <c:v>5.0100000000000051</c:v>
                </c:pt>
                <c:pt idx="522">
                  <c:v>5.0890000000000057</c:v>
                </c:pt>
                <c:pt idx="523">
                  <c:v>5.0820000000000007</c:v>
                </c:pt>
                <c:pt idx="524">
                  <c:v>5.0280000000000058</c:v>
                </c:pt>
                <c:pt idx="525">
                  <c:v>5.220000000000006</c:v>
                </c:pt>
                <c:pt idx="526">
                  <c:v>5.2330000000000041</c:v>
                </c:pt>
                <c:pt idx="527">
                  <c:v>5.3599999999999994</c:v>
                </c:pt>
                <c:pt idx="528">
                  <c:v>5.3130000000000024</c:v>
                </c:pt>
                <c:pt idx="529">
                  <c:v>5.3510000000000062</c:v>
                </c:pt>
                <c:pt idx="530">
                  <c:v>5.1290000000000049</c:v>
                </c:pt>
                <c:pt idx="531">
                  <c:v>5.027000000000001</c:v>
                </c:pt>
                <c:pt idx="532">
                  <c:v>5.1290000000000049</c:v>
                </c:pt>
                <c:pt idx="533">
                  <c:v>5.1940000000000026</c:v>
                </c:pt>
                <c:pt idx="534">
                  <c:v>5.3870000000000005</c:v>
                </c:pt>
                <c:pt idx="535">
                  <c:v>5.3990000000000009</c:v>
                </c:pt>
                <c:pt idx="536">
                  <c:v>5.4200000000000017</c:v>
                </c:pt>
                <c:pt idx="537">
                  <c:v>5.3930000000000007</c:v>
                </c:pt>
                <c:pt idx="538">
                  <c:v>5.4860000000000042</c:v>
                </c:pt>
                <c:pt idx="539">
                  <c:v>5.3880000000000052</c:v>
                </c:pt>
                <c:pt idx="540">
                  <c:v>5.463000000000001</c:v>
                </c:pt>
                <c:pt idx="541">
                  <c:v>5.2430000000000021</c:v>
                </c:pt>
                <c:pt idx="542">
                  <c:v>5.3400000000000034</c:v>
                </c:pt>
                <c:pt idx="543">
                  <c:v>5.4340000000000046</c:v>
                </c:pt>
                <c:pt idx="544">
                  <c:v>5.703000000000003</c:v>
                </c:pt>
                <c:pt idx="545">
                  <c:v>5.5370000000000061</c:v>
                </c:pt>
                <c:pt idx="546">
                  <c:v>5.2340000000000018</c:v>
                </c:pt>
                <c:pt idx="547">
                  <c:v>5.4760000000000062</c:v>
                </c:pt>
                <c:pt idx="548">
                  <c:v>5.4980000000000047</c:v>
                </c:pt>
                <c:pt idx="549">
                  <c:v>5.453000000000003</c:v>
                </c:pt>
                <c:pt idx="550">
                  <c:v>5.355000000000004</c:v>
                </c:pt>
                <c:pt idx="551">
                  <c:v>5.453000000000003</c:v>
                </c:pt>
                <c:pt idx="552">
                  <c:v>5.4550000000000054</c:v>
                </c:pt>
                <c:pt idx="553">
                  <c:v>5.277000000000001</c:v>
                </c:pt>
                <c:pt idx="554">
                  <c:v>5.4100000000000037</c:v>
                </c:pt>
                <c:pt idx="555">
                  <c:v>4.953000000000003</c:v>
                </c:pt>
                <c:pt idx="556">
                  <c:v>4.8300000000000054</c:v>
                </c:pt>
                <c:pt idx="557">
                  <c:v>4.8140000000000001</c:v>
                </c:pt>
                <c:pt idx="558">
                  <c:v>4.6760000000000019</c:v>
                </c:pt>
                <c:pt idx="559">
                  <c:v>4.6670000000000016</c:v>
                </c:pt>
                <c:pt idx="560">
                  <c:v>5.0680000000000049</c:v>
                </c:pt>
                <c:pt idx="561">
                  <c:v>5.1310000000000002</c:v>
                </c:pt>
                <c:pt idx="562">
                  <c:v>5.3689999999999998</c:v>
                </c:pt>
                <c:pt idx="563">
                  <c:v>4.8480000000000061</c:v>
                </c:pt>
                <c:pt idx="564">
                  <c:v>5.2959999999999994</c:v>
                </c:pt>
                <c:pt idx="565">
                  <c:v>4.740000000000002</c:v>
                </c:pt>
                <c:pt idx="566">
                  <c:v>4.9320000000000022</c:v>
                </c:pt>
                <c:pt idx="567">
                  <c:v>4.3130000000000024</c:v>
                </c:pt>
                <c:pt idx="568">
                  <c:v>4.7959999999999994</c:v>
                </c:pt>
                <c:pt idx="569">
                  <c:v>4.5130000000000052</c:v>
                </c:pt>
                <c:pt idx="570">
                  <c:v>4.8470000000000013</c:v>
                </c:pt>
                <c:pt idx="571">
                  <c:v>4.7220000000000013</c:v>
                </c:pt>
                <c:pt idx="572">
                  <c:v>4.8370000000000033</c:v>
                </c:pt>
                <c:pt idx="573">
                  <c:v>4.9160000000000039</c:v>
                </c:pt>
                <c:pt idx="574">
                  <c:v>5.2750000000000057</c:v>
                </c:pt>
                <c:pt idx="575">
                  <c:v>5.1950000000000003</c:v>
                </c:pt>
                <c:pt idx="576">
                  <c:v>5.1040000000000063</c:v>
                </c:pt>
                <c:pt idx="577">
                  <c:v>5.0810000000000031</c:v>
                </c:pt>
                <c:pt idx="578">
                  <c:v>4.8770000000000024</c:v>
                </c:pt>
                <c:pt idx="579">
                  <c:v>4.8930000000000007</c:v>
                </c:pt>
                <c:pt idx="580">
                  <c:v>5.2650000000000006</c:v>
                </c:pt>
                <c:pt idx="581">
                  <c:v>4.9440000000000026</c:v>
                </c:pt>
                <c:pt idx="582">
                  <c:v>5.3360000000000056</c:v>
                </c:pt>
                <c:pt idx="583">
                  <c:v>5.4860000000000042</c:v>
                </c:pt>
                <c:pt idx="584">
                  <c:v>4.7450000000000045</c:v>
                </c:pt>
                <c:pt idx="585">
                  <c:v>5.3470000000000013</c:v>
                </c:pt>
                <c:pt idx="586">
                  <c:v>4.9260000000000019</c:v>
                </c:pt>
                <c:pt idx="587">
                  <c:v>5.1240000000000023</c:v>
                </c:pt>
                <c:pt idx="588">
                  <c:v>4.8230000000000004</c:v>
                </c:pt>
                <c:pt idx="589">
                  <c:v>4.8390000000000057</c:v>
                </c:pt>
                <c:pt idx="590">
                  <c:v>4.8659999999999997</c:v>
                </c:pt>
                <c:pt idx="591">
                  <c:v>4.9580000000000055</c:v>
                </c:pt>
                <c:pt idx="592">
                  <c:v>5.4380000000000024</c:v>
                </c:pt>
                <c:pt idx="593">
                  <c:v>4.9860000000000042</c:v>
                </c:pt>
                <c:pt idx="594">
                  <c:v>4.7190000000000012</c:v>
                </c:pt>
                <c:pt idx="595">
                  <c:v>4.6069999999999993</c:v>
                </c:pt>
                <c:pt idx="596">
                  <c:v>4.75</c:v>
                </c:pt>
                <c:pt idx="597">
                  <c:v>4.5930000000000035</c:v>
                </c:pt>
                <c:pt idx="598">
                  <c:v>4.2690000000000055</c:v>
                </c:pt>
                <c:pt idx="599">
                  <c:v>4.4329999999999998</c:v>
                </c:pt>
                <c:pt idx="600">
                  <c:v>4.5420000000000016</c:v>
                </c:pt>
                <c:pt idx="601">
                  <c:v>4.3270000000000053</c:v>
                </c:pt>
                <c:pt idx="602">
                  <c:v>4.6550000000000011</c:v>
                </c:pt>
                <c:pt idx="603">
                  <c:v>4.463000000000001</c:v>
                </c:pt>
                <c:pt idx="604">
                  <c:v>3.8780000000000001</c:v>
                </c:pt>
                <c:pt idx="605">
                  <c:v>4.3800000000000026</c:v>
                </c:pt>
                <c:pt idx="606">
                  <c:v>3.554000000000002</c:v>
                </c:pt>
                <c:pt idx="607">
                  <c:v>4.0060000000000002</c:v>
                </c:pt>
                <c:pt idx="608">
                  <c:v>3.5519999999999996</c:v>
                </c:pt>
                <c:pt idx="609">
                  <c:v>3.490000000000002</c:v>
                </c:pt>
                <c:pt idx="610">
                  <c:v>3.4010000000000034</c:v>
                </c:pt>
                <c:pt idx="611">
                  <c:v>3.6730000000000018</c:v>
                </c:pt>
                <c:pt idx="612">
                  <c:v>3.527000000000001</c:v>
                </c:pt>
                <c:pt idx="613">
                  <c:v>3.3430000000000035</c:v>
                </c:pt>
                <c:pt idx="614">
                  <c:v>3.2040000000000006</c:v>
                </c:pt>
                <c:pt idx="615">
                  <c:v>2.5040000000000049</c:v>
                </c:pt>
                <c:pt idx="616">
                  <c:v>2.5100000000000051</c:v>
                </c:pt>
                <c:pt idx="617">
                  <c:v>2.6350000000000051</c:v>
                </c:pt>
                <c:pt idx="618">
                  <c:v>1.9819999999999993</c:v>
                </c:pt>
                <c:pt idx="619">
                  <c:v>2.267000000000003</c:v>
                </c:pt>
                <c:pt idx="620">
                  <c:v>2.6799999999999997</c:v>
                </c:pt>
                <c:pt idx="621">
                  <c:v>2.5220000000000056</c:v>
                </c:pt>
                <c:pt idx="622">
                  <c:v>2.5740000000000052</c:v>
                </c:pt>
                <c:pt idx="623">
                  <c:v>2.4620000000000033</c:v>
                </c:pt>
                <c:pt idx="624">
                  <c:v>1.8910000000000053</c:v>
                </c:pt>
                <c:pt idx="625">
                  <c:v>1.7560000000000002</c:v>
                </c:pt>
                <c:pt idx="626">
                  <c:v>1.8480000000000061</c:v>
                </c:pt>
                <c:pt idx="627">
                  <c:v>2.3420000000000059</c:v>
                </c:pt>
                <c:pt idx="628">
                  <c:v>1.720000000000006</c:v>
                </c:pt>
                <c:pt idx="629">
                  <c:v>1.8970000000000056</c:v>
                </c:pt>
                <c:pt idx="630">
                  <c:v>1.544000000000004</c:v>
                </c:pt>
                <c:pt idx="631">
                  <c:v>1.4010000000000034</c:v>
                </c:pt>
                <c:pt idx="632">
                  <c:v>1.3060000000000045</c:v>
                </c:pt>
                <c:pt idx="633">
                  <c:v>1.5750000000000028</c:v>
                </c:pt>
                <c:pt idx="634">
                  <c:v>0.86200000000000188</c:v>
                </c:pt>
                <c:pt idx="635">
                  <c:v>0.96100000000000563</c:v>
                </c:pt>
                <c:pt idx="636">
                  <c:v>0.56400000000000006</c:v>
                </c:pt>
                <c:pt idx="637">
                  <c:v>0.59800000000000608</c:v>
                </c:pt>
                <c:pt idx="638">
                  <c:v>0.57200000000000273</c:v>
                </c:pt>
                <c:pt idx="639">
                  <c:v>0.53900000000000148</c:v>
                </c:pt>
                <c:pt idx="640">
                  <c:v>0.29300000000000637</c:v>
                </c:pt>
                <c:pt idx="641">
                  <c:v>0.33500000000000085</c:v>
                </c:pt>
                <c:pt idx="642">
                  <c:v>-0.37599999999999767</c:v>
                </c:pt>
                <c:pt idx="643">
                  <c:v>0.15500000000000114</c:v>
                </c:pt>
                <c:pt idx="644">
                  <c:v>-0.32799999999999585</c:v>
                </c:pt>
                <c:pt idx="645">
                  <c:v>-0.38100000000000023</c:v>
                </c:pt>
                <c:pt idx="646">
                  <c:v>-0.72499999999999432</c:v>
                </c:pt>
                <c:pt idx="647">
                  <c:v>0.2780000000000058</c:v>
                </c:pt>
                <c:pt idx="648">
                  <c:v>-0.61699999999999733</c:v>
                </c:pt>
                <c:pt idx="649">
                  <c:v>-0.32499999999999574</c:v>
                </c:pt>
                <c:pt idx="650">
                  <c:v>-0.80599999999999739</c:v>
                </c:pt>
                <c:pt idx="651">
                  <c:v>-0.242999999999995</c:v>
                </c:pt>
                <c:pt idx="652">
                  <c:v>-1.1199999999999974</c:v>
                </c:pt>
                <c:pt idx="653">
                  <c:v>3.3000000000001251E-2</c:v>
                </c:pt>
                <c:pt idx="654">
                  <c:v>-1.0749999999999957</c:v>
                </c:pt>
                <c:pt idx="655">
                  <c:v>-0.72999999999999687</c:v>
                </c:pt>
                <c:pt idx="656">
                  <c:v>-1.3739999999999952</c:v>
                </c:pt>
                <c:pt idx="657">
                  <c:v>-0.5589999999999975</c:v>
                </c:pt>
                <c:pt idx="658">
                  <c:v>-1.4429999999999978</c:v>
                </c:pt>
                <c:pt idx="659">
                  <c:v>-0.26299999999999812</c:v>
                </c:pt>
                <c:pt idx="660">
                  <c:v>-1.4599999999999937</c:v>
                </c:pt>
                <c:pt idx="661">
                  <c:v>-1.7680000000000007</c:v>
                </c:pt>
                <c:pt idx="662">
                  <c:v>-1.7079999999999984</c:v>
                </c:pt>
                <c:pt idx="663">
                  <c:v>-1.4450000000000003</c:v>
                </c:pt>
                <c:pt idx="664">
                  <c:v>-1.4329999999999998</c:v>
                </c:pt>
                <c:pt idx="665">
                  <c:v>-1.4409999999999954</c:v>
                </c:pt>
                <c:pt idx="666">
                  <c:v>-1.7590000000000003</c:v>
                </c:pt>
                <c:pt idx="667">
                  <c:v>-1.465999999999994</c:v>
                </c:pt>
                <c:pt idx="668">
                  <c:v>-1.5679999999999978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E0-434C-9C86-2FD08B6EBD9F}"/>
            </c:ext>
          </c:extLst>
        </c:ser>
        <c:ser>
          <c:idx val="4"/>
          <c:order val="1"/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'20180117_MZM-DRV_EO_single'!$A$3:$A$671</c:f>
              <c:numCache>
                <c:formatCode>General</c:formatCode>
                <c:ptCount val="669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1.8</c:v>
                </c:pt>
                <c:pt idx="17">
                  <c:v>1.9</c:v>
                </c:pt>
                <c:pt idx="18">
                  <c:v>2</c:v>
                </c:pt>
                <c:pt idx="19">
                  <c:v>2.1</c:v>
                </c:pt>
                <c:pt idx="20">
                  <c:v>2.2000000000000002</c:v>
                </c:pt>
                <c:pt idx="21">
                  <c:v>2.2999999999999998</c:v>
                </c:pt>
                <c:pt idx="22">
                  <c:v>2.4</c:v>
                </c:pt>
                <c:pt idx="23">
                  <c:v>2.5</c:v>
                </c:pt>
                <c:pt idx="24">
                  <c:v>2.6</c:v>
                </c:pt>
                <c:pt idx="25">
                  <c:v>2.7</c:v>
                </c:pt>
                <c:pt idx="26">
                  <c:v>2.8</c:v>
                </c:pt>
                <c:pt idx="27">
                  <c:v>2.9</c:v>
                </c:pt>
                <c:pt idx="28">
                  <c:v>3</c:v>
                </c:pt>
                <c:pt idx="29">
                  <c:v>3.1</c:v>
                </c:pt>
                <c:pt idx="30">
                  <c:v>3.2</c:v>
                </c:pt>
                <c:pt idx="31">
                  <c:v>3.3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3.7</c:v>
                </c:pt>
                <c:pt idx="36">
                  <c:v>3.8</c:v>
                </c:pt>
                <c:pt idx="37">
                  <c:v>3.9</c:v>
                </c:pt>
                <c:pt idx="38">
                  <c:v>4</c:v>
                </c:pt>
                <c:pt idx="39">
                  <c:v>4.0999999999999996</c:v>
                </c:pt>
                <c:pt idx="40">
                  <c:v>4.2</c:v>
                </c:pt>
                <c:pt idx="41">
                  <c:v>4.3</c:v>
                </c:pt>
                <c:pt idx="42">
                  <c:v>4.4000000000000004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4.7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</c:v>
                </c:pt>
                <c:pt idx="49">
                  <c:v>5.0999999999999996</c:v>
                </c:pt>
                <c:pt idx="50">
                  <c:v>5.2</c:v>
                </c:pt>
                <c:pt idx="51">
                  <c:v>5.3</c:v>
                </c:pt>
                <c:pt idx="52">
                  <c:v>5.4</c:v>
                </c:pt>
                <c:pt idx="53">
                  <c:v>5.5</c:v>
                </c:pt>
                <c:pt idx="54">
                  <c:v>5.6</c:v>
                </c:pt>
                <c:pt idx="55">
                  <c:v>5.7</c:v>
                </c:pt>
                <c:pt idx="56">
                  <c:v>5.8</c:v>
                </c:pt>
                <c:pt idx="57">
                  <c:v>5.9</c:v>
                </c:pt>
                <c:pt idx="58">
                  <c:v>6</c:v>
                </c:pt>
                <c:pt idx="59">
                  <c:v>6.1</c:v>
                </c:pt>
                <c:pt idx="60">
                  <c:v>6.2</c:v>
                </c:pt>
                <c:pt idx="61">
                  <c:v>6.3</c:v>
                </c:pt>
                <c:pt idx="62">
                  <c:v>6.4</c:v>
                </c:pt>
                <c:pt idx="63">
                  <c:v>6.5</c:v>
                </c:pt>
                <c:pt idx="64">
                  <c:v>6.6</c:v>
                </c:pt>
                <c:pt idx="65">
                  <c:v>6.7</c:v>
                </c:pt>
                <c:pt idx="66">
                  <c:v>6.8</c:v>
                </c:pt>
                <c:pt idx="67">
                  <c:v>6.9</c:v>
                </c:pt>
                <c:pt idx="68">
                  <c:v>7</c:v>
                </c:pt>
                <c:pt idx="69">
                  <c:v>7.1</c:v>
                </c:pt>
                <c:pt idx="70">
                  <c:v>7.2</c:v>
                </c:pt>
                <c:pt idx="71">
                  <c:v>7.3</c:v>
                </c:pt>
                <c:pt idx="72">
                  <c:v>7.4</c:v>
                </c:pt>
                <c:pt idx="73">
                  <c:v>7.5</c:v>
                </c:pt>
                <c:pt idx="74">
                  <c:v>7.6</c:v>
                </c:pt>
                <c:pt idx="75">
                  <c:v>7.7</c:v>
                </c:pt>
                <c:pt idx="76">
                  <c:v>7.8</c:v>
                </c:pt>
                <c:pt idx="77">
                  <c:v>7.9</c:v>
                </c:pt>
                <c:pt idx="78">
                  <c:v>8</c:v>
                </c:pt>
                <c:pt idx="79">
                  <c:v>8.1</c:v>
                </c:pt>
                <c:pt idx="80">
                  <c:v>8.1999999999999993</c:v>
                </c:pt>
                <c:pt idx="81">
                  <c:v>8.3000000000000007</c:v>
                </c:pt>
                <c:pt idx="82">
                  <c:v>8.4</c:v>
                </c:pt>
                <c:pt idx="83">
                  <c:v>8.5</c:v>
                </c:pt>
                <c:pt idx="84">
                  <c:v>8.6</c:v>
                </c:pt>
                <c:pt idx="85">
                  <c:v>8.6999999999999993</c:v>
                </c:pt>
                <c:pt idx="86">
                  <c:v>8.8000000000000007</c:v>
                </c:pt>
                <c:pt idx="87">
                  <c:v>8.9</c:v>
                </c:pt>
                <c:pt idx="88">
                  <c:v>9</c:v>
                </c:pt>
                <c:pt idx="89">
                  <c:v>9.1</c:v>
                </c:pt>
                <c:pt idx="90">
                  <c:v>9.1999999999999993</c:v>
                </c:pt>
                <c:pt idx="91">
                  <c:v>9.3000000000000007</c:v>
                </c:pt>
                <c:pt idx="92">
                  <c:v>9.4</c:v>
                </c:pt>
                <c:pt idx="93">
                  <c:v>9.5</c:v>
                </c:pt>
                <c:pt idx="94">
                  <c:v>9.6</c:v>
                </c:pt>
                <c:pt idx="95">
                  <c:v>9.6999999999999993</c:v>
                </c:pt>
                <c:pt idx="96">
                  <c:v>9.8000000000000007</c:v>
                </c:pt>
                <c:pt idx="97">
                  <c:v>9.9</c:v>
                </c:pt>
                <c:pt idx="98">
                  <c:v>10</c:v>
                </c:pt>
                <c:pt idx="99">
                  <c:v>10.1</c:v>
                </c:pt>
                <c:pt idx="100">
                  <c:v>10.199999999999999</c:v>
                </c:pt>
                <c:pt idx="101">
                  <c:v>10.3</c:v>
                </c:pt>
                <c:pt idx="102">
                  <c:v>10.4</c:v>
                </c:pt>
                <c:pt idx="103">
                  <c:v>10.5</c:v>
                </c:pt>
                <c:pt idx="104">
                  <c:v>10.6</c:v>
                </c:pt>
                <c:pt idx="105">
                  <c:v>10.7</c:v>
                </c:pt>
                <c:pt idx="106">
                  <c:v>10.8</c:v>
                </c:pt>
                <c:pt idx="107">
                  <c:v>10.9</c:v>
                </c:pt>
                <c:pt idx="108">
                  <c:v>11</c:v>
                </c:pt>
                <c:pt idx="109">
                  <c:v>11.1</c:v>
                </c:pt>
                <c:pt idx="110">
                  <c:v>11.2</c:v>
                </c:pt>
                <c:pt idx="111">
                  <c:v>11.3</c:v>
                </c:pt>
                <c:pt idx="112">
                  <c:v>11.4</c:v>
                </c:pt>
                <c:pt idx="113">
                  <c:v>11.5</c:v>
                </c:pt>
                <c:pt idx="114">
                  <c:v>11.6</c:v>
                </c:pt>
                <c:pt idx="115">
                  <c:v>11.7</c:v>
                </c:pt>
                <c:pt idx="116">
                  <c:v>11.8</c:v>
                </c:pt>
                <c:pt idx="117">
                  <c:v>11.9</c:v>
                </c:pt>
                <c:pt idx="118">
                  <c:v>12</c:v>
                </c:pt>
                <c:pt idx="119">
                  <c:v>12.1</c:v>
                </c:pt>
                <c:pt idx="120">
                  <c:v>12.2</c:v>
                </c:pt>
                <c:pt idx="121">
                  <c:v>12.3</c:v>
                </c:pt>
                <c:pt idx="122">
                  <c:v>12.4</c:v>
                </c:pt>
                <c:pt idx="123">
                  <c:v>12.5</c:v>
                </c:pt>
                <c:pt idx="124">
                  <c:v>12.6</c:v>
                </c:pt>
                <c:pt idx="125">
                  <c:v>12.7</c:v>
                </c:pt>
                <c:pt idx="126">
                  <c:v>12.8</c:v>
                </c:pt>
                <c:pt idx="127">
                  <c:v>12.9</c:v>
                </c:pt>
                <c:pt idx="128">
                  <c:v>13</c:v>
                </c:pt>
                <c:pt idx="129">
                  <c:v>13.1</c:v>
                </c:pt>
                <c:pt idx="130">
                  <c:v>13.2</c:v>
                </c:pt>
                <c:pt idx="131">
                  <c:v>13.3</c:v>
                </c:pt>
                <c:pt idx="132">
                  <c:v>13.4</c:v>
                </c:pt>
                <c:pt idx="133">
                  <c:v>13.5</c:v>
                </c:pt>
                <c:pt idx="134">
                  <c:v>13.6</c:v>
                </c:pt>
                <c:pt idx="135">
                  <c:v>13.7</c:v>
                </c:pt>
                <c:pt idx="136">
                  <c:v>13.8</c:v>
                </c:pt>
                <c:pt idx="137">
                  <c:v>13.9</c:v>
                </c:pt>
                <c:pt idx="138">
                  <c:v>14</c:v>
                </c:pt>
                <c:pt idx="139">
                  <c:v>14.1</c:v>
                </c:pt>
                <c:pt idx="140">
                  <c:v>14.2</c:v>
                </c:pt>
                <c:pt idx="141">
                  <c:v>14.3</c:v>
                </c:pt>
                <c:pt idx="142">
                  <c:v>14.4</c:v>
                </c:pt>
                <c:pt idx="143">
                  <c:v>14.5</c:v>
                </c:pt>
                <c:pt idx="144">
                  <c:v>14.6</c:v>
                </c:pt>
                <c:pt idx="145">
                  <c:v>14.7</c:v>
                </c:pt>
                <c:pt idx="146">
                  <c:v>14.8</c:v>
                </c:pt>
                <c:pt idx="147">
                  <c:v>14.9</c:v>
                </c:pt>
                <c:pt idx="148">
                  <c:v>15</c:v>
                </c:pt>
                <c:pt idx="149">
                  <c:v>15.1</c:v>
                </c:pt>
                <c:pt idx="150">
                  <c:v>15.2</c:v>
                </c:pt>
                <c:pt idx="151">
                  <c:v>15.3</c:v>
                </c:pt>
                <c:pt idx="152">
                  <c:v>15.4</c:v>
                </c:pt>
                <c:pt idx="153">
                  <c:v>15.5</c:v>
                </c:pt>
                <c:pt idx="154">
                  <c:v>15.6</c:v>
                </c:pt>
                <c:pt idx="155">
                  <c:v>15.7</c:v>
                </c:pt>
                <c:pt idx="156">
                  <c:v>15.8</c:v>
                </c:pt>
                <c:pt idx="157">
                  <c:v>15.9</c:v>
                </c:pt>
                <c:pt idx="158">
                  <c:v>16</c:v>
                </c:pt>
                <c:pt idx="159">
                  <c:v>16.100000000000001</c:v>
                </c:pt>
                <c:pt idx="160">
                  <c:v>16.2</c:v>
                </c:pt>
                <c:pt idx="161">
                  <c:v>16.3</c:v>
                </c:pt>
                <c:pt idx="162">
                  <c:v>16.399999999999999</c:v>
                </c:pt>
                <c:pt idx="163">
                  <c:v>16.5</c:v>
                </c:pt>
                <c:pt idx="164">
                  <c:v>16.600000000000001</c:v>
                </c:pt>
                <c:pt idx="165">
                  <c:v>16.7</c:v>
                </c:pt>
                <c:pt idx="166">
                  <c:v>16.8</c:v>
                </c:pt>
                <c:pt idx="167">
                  <c:v>16.899999999999999</c:v>
                </c:pt>
                <c:pt idx="168">
                  <c:v>17</c:v>
                </c:pt>
                <c:pt idx="169">
                  <c:v>17.100000000000001</c:v>
                </c:pt>
                <c:pt idx="170">
                  <c:v>17.2</c:v>
                </c:pt>
                <c:pt idx="171">
                  <c:v>17.3</c:v>
                </c:pt>
                <c:pt idx="172">
                  <c:v>17.399999999999999</c:v>
                </c:pt>
                <c:pt idx="173">
                  <c:v>17.5</c:v>
                </c:pt>
                <c:pt idx="174">
                  <c:v>17.600000000000001</c:v>
                </c:pt>
                <c:pt idx="175">
                  <c:v>17.7</c:v>
                </c:pt>
                <c:pt idx="176">
                  <c:v>17.8</c:v>
                </c:pt>
                <c:pt idx="177">
                  <c:v>17.899999999999999</c:v>
                </c:pt>
                <c:pt idx="178">
                  <c:v>18</c:v>
                </c:pt>
                <c:pt idx="179">
                  <c:v>18.100000000000001</c:v>
                </c:pt>
                <c:pt idx="180">
                  <c:v>18.2</c:v>
                </c:pt>
                <c:pt idx="181">
                  <c:v>18.3</c:v>
                </c:pt>
                <c:pt idx="182">
                  <c:v>18.399999999999999</c:v>
                </c:pt>
                <c:pt idx="183">
                  <c:v>18.5</c:v>
                </c:pt>
                <c:pt idx="184">
                  <c:v>18.600000000000001</c:v>
                </c:pt>
                <c:pt idx="185">
                  <c:v>18.7</c:v>
                </c:pt>
                <c:pt idx="186">
                  <c:v>18.8</c:v>
                </c:pt>
                <c:pt idx="187">
                  <c:v>18.899999999999999</c:v>
                </c:pt>
                <c:pt idx="188">
                  <c:v>19</c:v>
                </c:pt>
                <c:pt idx="189">
                  <c:v>19.100000000000001</c:v>
                </c:pt>
                <c:pt idx="190">
                  <c:v>19.2</c:v>
                </c:pt>
                <c:pt idx="191">
                  <c:v>19.3</c:v>
                </c:pt>
                <c:pt idx="192">
                  <c:v>19.399999999999999</c:v>
                </c:pt>
                <c:pt idx="193">
                  <c:v>19.5</c:v>
                </c:pt>
                <c:pt idx="194">
                  <c:v>19.600000000000001</c:v>
                </c:pt>
                <c:pt idx="195">
                  <c:v>19.7</c:v>
                </c:pt>
                <c:pt idx="196">
                  <c:v>19.8</c:v>
                </c:pt>
                <c:pt idx="197">
                  <c:v>19.899999999999999</c:v>
                </c:pt>
                <c:pt idx="198">
                  <c:v>20</c:v>
                </c:pt>
                <c:pt idx="199">
                  <c:v>20.100000000000001</c:v>
                </c:pt>
                <c:pt idx="200">
                  <c:v>20.2</c:v>
                </c:pt>
                <c:pt idx="201">
                  <c:v>20.3</c:v>
                </c:pt>
                <c:pt idx="202">
                  <c:v>20.399999999999999</c:v>
                </c:pt>
                <c:pt idx="203">
                  <c:v>20.5</c:v>
                </c:pt>
                <c:pt idx="204">
                  <c:v>20.6</c:v>
                </c:pt>
                <c:pt idx="205">
                  <c:v>20.7</c:v>
                </c:pt>
                <c:pt idx="206">
                  <c:v>20.8</c:v>
                </c:pt>
                <c:pt idx="207">
                  <c:v>20.9</c:v>
                </c:pt>
                <c:pt idx="208">
                  <c:v>21</c:v>
                </c:pt>
                <c:pt idx="209">
                  <c:v>21.1</c:v>
                </c:pt>
                <c:pt idx="210">
                  <c:v>21.2</c:v>
                </c:pt>
                <c:pt idx="211">
                  <c:v>21.3</c:v>
                </c:pt>
                <c:pt idx="212">
                  <c:v>21.4</c:v>
                </c:pt>
                <c:pt idx="213">
                  <c:v>21.5</c:v>
                </c:pt>
                <c:pt idx="214">
                  <c:v>21.6</c:v>
                </c:pt>
                <c:pt idx="215">
                  <c:v>21.7</c:v>
                </c:pt>
                <c:pt idx="216">
                  <c:v>21.8</c:v>
                </c:pt>
                <c:pt idx="217">
                  <c:v>21.9</c:v>
                </c:pt>
                <c:pt idx="218">
                  <c:v>22</c:v>
                </c:pt>
                <c:pt idx="219">
                  <c:v>22.1</c:v>
                </c:pt>
                <c:pt idx="220">
                  <c:v>22.2</c:v>
                </c:pt>
                <c:pt idx="221">
                  <c:v>22.3</c:v>
                </c:pt>
                <c:pt idx="222">
                  <c:v>22.4</c:v>
                </c:pt>
                <c:pt idx="223">
                  <c:v>22.5</c:v>
                </c:pt>
                <c:pt idx="224">
                  <c:v>22.6</c:v>
                </c:pt>
                <c:pt idx="225">
                  <c:v>22.7</c:v>
                </c:pt>
                <c:pt idx="226">
                  <c:v>22.8</c:v>
                </c:pt>
                <c:pt idx="227">
                  <c:v>22.9</c:v>
                </c:pt>
                <c:pt idx="228">
                  <c:v>23</c:v>
                </c:pt>
                <c:pt idx="229">
                  <c:v>23.1</c:v>
                </c:pt>
                <c:pt idx="230">
                  <c:v>23.2</c:v>
                </c:pt>
                <c:pt idx="231">
                  <c:v>23.3</c:v>
                </c:pt>
                <c:pt idx="232">
                  <c:v>23.4</c:v>
                </c:pt>
                <c:pt idx="233">
                  <c:v>23.5</c:v>
                </c:pt>
                <c:pt idx="234">
                  <c:v>23.6</c:v>
                </c:pt>
                <c:pt idx="235">
                  <c:v>23.7</c:v>
                </c:pt>
                <c:pt idx="236">
                  <c:v>23.8</c:v>
                </c:pt>
                <c:pt idx="237">
                  <c:v>23.9</c:v>
                </c:pt>
                <c:pt idx="238">
                  <c:v>24</c:v>
                </c:pt>
                <c:pt idx="239">
                  <c:v>24.1</c:v>
                </c:pt>
                <c:pt idx="240">
                  <c:v>24.2</c:v>
                </c:pt>
                <c:pt idx="241">
                  <c:v>24.3</c:v>
                </c:pt>
                <c:pt idx="242">
                  <c:v>24.4</c:v>
                </c:pt>
                <c:pt idx="243">
                  <c:v>24.5</c:v>
                </c:pt>
                <c:pt idx="244">
                  <c:v>24.6</c:v>
                </c:pt>
                <c:pt idx="245">
                  <c:v>24.7</c:v>
                </c:pt>
                <c:pt idx="246">
                  <c:v>24.8</c:v>
                </c:pt>
                <c:pt idx="247">
                  <c:v>24.9</c:v>
                </c:pt>
                <c:pt idx="248">
                  <c:v>25</c:v>
                </c:pt>
                <c:pt idx="249">
                  <c:v>25.1</c:v>
                </c:pt>
                <c:pt idx="250">
                  <c:v>25.2</c:v>
                </c:pt>
                <c:pt idx="251">
                  <c:v>25.3</c:v>
                </c:pt>
                <c:pt idx="252">
                  <c:v>25.4</c:v>
                </c:pt>
                <c:pt idx="253">
                  <c:v>25.5</c:v>
                </c:pt>
                <c:pt idx="254">
                  <c:v>25.6</c:v>
                </c:pt>
                <c:pt idx="255">
                  <c:v>25.7</c:v>
                </c:pt>
                <c:pt idx="256">
                  <c:v>25.8</c:v>
                </c:pt>
                <c:pt idx="257">
                  <c:v>25.9</c:v>
                </c:pt>
                <c:pt idx="258">
                  <c:v>26</c:v>
                </c:pt>
                <c:pt idx="259">
                  <c:v>26.1</c:v>
                </c:pt>
                <c:pt idx="260">
                  <c:v>26.2</c:v>
                </c:pt>
                <c:pt idx="261">
                  <c:v>26.3</c:v>
                </c:pt>
                <c:pt idx="262">
                  <c:v>26.4</c:v>
                </c:pt>
                <c:pt idx="263">
                  <c:v>26.5</c:v>
                </c:pt>
                <c:pt idx="264">
                  <c:v>26.6</c:v>
                </c:pt>
                <c:pt idx="265">
                  <c:v>26.7</c:v>
                </c:pt>
                <c:pt idx="266">
                  <c:v>26.8</c:v>
                </c:pt>
                <c:pt idx="267">
                  <c:v>26.9</c:v>
                </c:pt>
                <c:pt idx="268">
                  <c:v>27</c:v>
                </c:pt>
                <c:pt idx="269">
                  <c:v>27.1</c:v>
                </c:pt>
                <c:pt idx="270">
                  <c:v>27.2</c:v>
                </c:pt>
                <c:pt idx="271">
                  <c:v>27.3</c:v>
                </c:pt>
                <c:pt idx="272">
                  <c:v>27.4</c:v>
                </c:pt>
                <c:pt idx="273">
                  <c:v>27.5</c:v>
                </c:pt>
                <c:pt idx="274">
                  <c:v>27.6</c:v>
                </c:pt>
                <c:pt idx="275">
                  <c:v>27.7</c:v>
                </c:pt>
                <c:pt idx="276">
                  <c:v>27.8</c:v>
                </c:pt>
                <c:pt idx="277">
                  <c:v>27.9</c:v>
                </c:pt>
                <c:pt idx="278">
                  <c:v>28</c:v>
                </c:pt>
                <c:pt idx="279">
                  <c:v>28.1</c:v>
                </c:pt>
                <c:pt idx="280">
                  <c:v>28.2</c:v>
                </c:pt>
                <c:pt idx="281">
                  <c:v>28.3</c:v>
                </c:pt>
                <c:pt idx="282">
                  <c:v>28.4</c:v>
                </c:pt>
                <c:pt idx="283">
                  <c:v>28.5</c:v>
                </c:pt>
                <c:pt idx="284">
                  <c:v>28.6</c:v>
                </c:pt>
                <c:pt idx="285">
                  <c:v>28.7</c:v>
                </c:pt>
                <c:pt idx="286">
                  <c:v>28.8</c:v>
                </c:pt>
                <c:pt idx="287">
                  <c:v>28.9</c:v>
                </c:pt>
                <c:pt idx="288">
                  <c:v>29</c:v>
                </c:pt>
                <c:pt idx="289">
                  <c:v>29.1</c:v>
                </c:pt>
                <c:pt idx="290">
                  <c:v>29.2</c:v>
                </c:pt>
                <c:pt idx="291">
                  <c:v>29.3</c:v>
                </c:pt>
                <c:pt idx="292">
                  <c:v>29.4</c:v>
                </c:pt>
                <c:pt idx="293">
                  <c:v>29.5</c:v>
                </c:pt>
                <c:pt idx="294">
                  <c:v>29.6</c:v>
                </c:pt>
                <c:pt idx="295">
                  <c:v>29.7</c:v>
                </c:pt>
                <c:pt idx="296">
                  <c:v>29.8</c:v>
                </c:pt>
                <c:pt idx="297">
                  <c:v>29.9</c:v>
                </c:pt>
                <c:pt idx="298">
                  <c:v>30</c:v>
                </c:pt>
                <c:pt idx="299">
                  <c:v>30.1</c:v>
                </c:pt>
                <c:pt idx="300">
                  <c:v>30.2</c:v>
                </c:pt>
                <c:pt idx="301">
                  <c:v>30.3</c:v>
                </c:pt>
                <c:pt idx="302">
                  <c:v>30.4</c:v>
                </c:pt>
                <c:pt idx="303">
                  <c:v>30.5</c:v>
                </c:pt>
                <c:pt idx="304">
                  <c:v>30.6</c:v>
                </c:pt>
                <c:pt idx="305">
                  <c:v>30.7</c:v>
                </c:pt>
                <c:pt idx="306">
                  <c:v>30.8</c:v>
                </c:pt>
                <c:pt idx="307">
                  <c:v>30.9</c:v>
                </c:pt>
                <c:pt idx="308">
                  <c:v>31</c:v>
                </c:pt>
                <c:pt idx="309">
                  <c:v>31.1</c:v>
                </c:pt>
                <c:pt idx="310">
                  <c:v>31.2</c:v>
                </c:pt>
                <c:pt idx="311">
                  <c:v>31.3</c:v>
                </c:pt>
                <c:pt idx="312">
                  <c:v>31.4</c:v>
                </c:pt>
                <c:pt idx="313">
                  <c:v>31.5</c:v>
                </c:pt>
                <c:pt idx="314">
                  <c:v>31.6</c:v>
                </c:pt>
                <c:pt idx="315">
                  <c:v>31.7</c:v>
                </c:pt>
                <c:pt idx="316">
                  <c:v>31.8</c:v>
                </c:pt>
                <c:pt idx="317">
                  <c:v>31.9</c:v>
                </c:pt>
                <c:pt idx="318">
                  <c:v>32</c:v>
                </c:pt>
                <c:pt idx="319">
                  <c:v>32.1</c:v>
                </c:pt>
                <c:pt idx="320">
                  <c:v>32.200000000000003</c:v>
                </c:pt>
                <c:pt idx="321">
                  <c:v>32.299999999999997</c:v>
                </c:pt>
                <c:pt idx="322">
                  <c:v>32.4</c:v>
                </c:pt>
                <c:pt idx="323">
                  <c:v>32.5</c:v>
                </c:pt>
                <c:pt idx="324">
                  <c:v>32.6</c:v>
                </c:pt>
                <c:pt idx="325">
                  <c:v>32.700000000000003</c:v>
                </c:pt>
                <c:pt idx="326">
                  <c:v>32.799999999999997</c:v>
                </c:pt>
                <c:pt idx="327">
                  <c:v>32.9</c:v>
                </c:pt>
                <c:pt idx="328">
                  <c:v>33</c:v>
                </c:pt>
                <c:pt idx="329">
                  <c:v>33.1</c:v>
                </c:pt>
                <c:pt idx="330">
                  <c:v>33.200000000000003</c:v>
                </c:pt>
                <c:pt idx="331">
                  <c:v>33.299999999999997</c:v>
                </c:pt>
                <c:pt idx="332">
                  <c:v>33.4</c:v>
                </c:pt>
                <c:pt idx="333">
                  <c:v>33.5</c:v>
                </c:pt>
                <c:pt idx="334">
                  <c:v>33.6</c:v>
                </c:pt>
                <c:pt idx="335">
                  <c:v>33.700000000000003</c:v>
                </c:pt>
                <c:pt idx="336">
                  <c:v>33.799999999999997</c:v>
                </c:pt>
                <c:pt idx="337">
                  <c:v>33.9</c:v>
                </c:pt>
                <c:pt idx="338">
                  <c:v>34</c:v>
                </c:pt>
                <c:pt idx="339">
                  <c:v>34.1</c:v>
                </c:pt>
                <c:pt idx="340">
                  <c:v>34.200000000000003</c:v>
                </c:pt>
                <c:pt idx="341">
                  <c:v>34.299999999999997</c:v>
                </c:pt>
                <c:pt idx="342">
                  <c:v>34.4</c:v>
                </c:pt>
                <c:pt idx="343">
                  <c:v>34.5</c:v>
                </c:pt>
                <c:pt idx="344">
                  <c:v>34.6</c:v>
                </c:pt>
                <c:pt idx="345">
                  <c:v>34.700000000000003</c:v>
                </c:pt>
                <c:pt idx="346">
                  <c:v>34.799999999999997</c:v>
                </c:pt>
                <c:pt idx="347">
                  <c:v>34.9</c:v>
                </c:pt>
                <c:pt idx="348">
                  <c:v>35</c:v>
                </c:pt>
                <c:pt idx="349">
                  <c:v>35.1</c:v>
                </c:pt>
                <c:pt idx="350">
                  <c:v>35.200000000000003</c:v>
                </c:pt>
                <c:pt idx="351">
                  <c:v>35.299999999999997</c:v>
                </c:pt>
                <c:pt idx="352">
                  <c:v>35.4</c:v>
                </c:pt>
                <c:pt idx="353">
                  <c:v>35.5</c:v>
                </c:pt>
                <c:pt idx="354">
                  <c:v>35.6</c:v>
                </c:pt>
                <c:pt idx="355">
                  <c:v>35.700000000000003</c:v>
                </c:pt>
                <c:pt idx="356">
                  <c:v>35.799999999999997</c:v>
                </c:pt>
                <c:pt idx="357">
                  <c:v>35.9</c:v>
                </c:pt>
                <c:pt idx="358">
                  <c:v>36</c:v>
                </c:pt>
                <c:pt idx="359">
                  <c:v>36.1</c:v>
                </c:pt>
                <c:pt idx="360">
                  <c:v>36.200000000000003</c:v>
                </c:pt>
                <c:pt idx="361">
                  <c:v>36.299999999999997</c:v>
                </c:pt>
                <c:pt idx="362">
                  <c:v>36.4</c:v>
                </c:pt>
                <c:pt idx="363">
                  <c:v>36.5</c:v>
                </c:pt>
                <c:pt idx="364">
                  <c:v>36.6</c:v>
                </c:pt>
                <c:pt idx="365">
                  <c:v>36.700000000000003</c:v>
                </c:pt>
                <c:pt idx="366">
                  <c:v>36.799999999999997</c:v>
                </c:pt>
                <c:pt idx="367">
                  <c:v>36.9</c:v>
                </c:pt>
                <c:pt idx="368">
                  <c:v>37</c:v>
                </c:pt>
                <c:pt idx="369">
                  <c:v>37.1</c:v>
                </c:pt>
                <c:pt idx="370">
                  <c:v>37.200000000000003</c:v>
                </c:pt>
                <c:pt idx="371">
                  <c:v>37.299999999999997</c:v>
                </c:pt>
                <c:pt idx="372">
                  <c:v>37.4</c:v>
                </c:pt>
                <c:pt idx="373">
                  <c:v>37.5</c:v>
                </c:pt>
                <c:pt idx="374">
                  <c:v>37.6</c:v>
                </c:pt>
                <c:pt idx="375">
                  <c:v>37.700000000000003</c:v>
                </c:pt>
                <c:pt idx="376">
                  <c:v>37.799999999999997</c:v>
                </c:pt>
                <c:pt idx="377">
                  <c:v>37.9</c:v>
                </c:pt>
                <c:pt idx="378">
                  <c:v>38</c:v>
                </c:pt>
                <c:pt idx="379">
                  <c:v>38.1</c:v>
                </c:pt>
                <c:pt idx="380">
                  <c:v>38.200000000000003</c:v>
                </c:pt>
                <c:pt idx="381">
                  <c:v>38.299999999999997</c:v>
                </c:pt>
                <c:pt idx="382">
                  <c:v>38.4</c:v>
                </c:pt>
                <c:pt idx="383">
                  <c:v>38.5</c:v>
                </c:pt>
                <c:pt idx="384">
                  <c:v>38.6</c:v>
                </c:pt>
                <c:pt idx="385">
                  <c:v>38.700000000000003</c:v>
                </c:pt>
                <c:pt idx="386">
                  <c:v>38.799999999999997</c:v>
                </c:pt>
                <c:pt idx="387">
                  <c:v>38.9</c:v>
                </c:pt>
                <c:pt idx="388">
                  <c:v>39</c:v>
                </c:pt>
                <c:pt idx="389">
                  <c:v>39.1</c:v>
                </c:pt>
                <c:pt idx="390">
                  <c:v>39.200000000000003</c:v>
                </c:pt>
                <c:pt idx="391">
                  <c:v>39.299999999999997</c:v>
                </c:pt>
                <c:pt idx="392">
                  <c:v>39.4</c:v>
                </c:pt>
                <c:pt idx="393">
                  <c:v>39.5</c:v>
                </c:pt>
                <c:pt idx="394">
                  <c:v>39.6</c:v>
                </c:pt>
                <c:pt idx="395">
                  <c:v>39.700000000000003</c:v>
                </c:pt>
                <c:pt idx="396">
                  <c:v>39.799999999999997</c:v>
                </c:pt>
                <c:pt idx="397">
                  <c:v>39.9</c:v>
                </c:pt>
                <c:pt idx="398">
                  <c:v>40</c:v>
                </c:pt>
                <c:pt idx="399">
                  <c:v>40.1</c:v>
                </c:pt>
                <c:pt idx="400">
                  <c:v>40.200000000000003</c:v>
                </c:pt>
                <c:pt idx="401">
                  <c:v>40.299999999999997</c:v>
                </c:pt>
                <c:pt idx="402">
                  <c:v>40.4</c:v>
                </c:pt>
                <c:pt idx="403">
                  <c:v>40.5</c:v>
                </c:pt>
                <c:pt idx="404">
                  <c:v>40.6</c:v>
                </c:pt>
                <c:pt idx="405">
                  <c:v>40.700000000000003</c:v>
                </c:pt>
                <c:pt idx="406">
                  <c:v>40.799999999999997</c:v>
                </c:pt>
                <c:pt idx="407">
                  <c:v>40.9</c:v>
                </c:pt>
                <c:pt idx="408">
                  <c:v>41</c:v>
                </c:pt>
                <c:pt idx="409">
                  <c:v>41.1</c:v>
                </c:pt>
                <c:pt idx="410">
                  <c:v>41.2</c:v>
                </c:pt>
                <c:pt idx="411">
                  <c:v>41.3</c:v>
                </c:pt>
                <c:pt idx="412">
                  <c:v>41.4</c:v>
                </c:pt>
                <c:pt idx="413">
                  <c:v>41.5</c:v>
                </c:pt>
                <c:pt idx="414">
                  <c:v>41.6</c:v>
                </c:pt>
                <c:pt idx="415">
                  <c:v>41.7</c:v>
                </c:pt>
                <c:pt idx="416">
                  <c:v>41.8</c:v>
                </c:pt>
                <c:pt idx="417">
                  <c:v>41.9</c:v>
                </c:pt>
                <c:pt idx="418">
                  <c:v>42</c:v>
                </c:pt>
                <c:pt idx="419">
                  <c:v>42.1</c:v>
                </c:pt>
                <c:pt idx="420">
                  <c:v>42.2</c:v>
                </c:pt>
                <c:pt idx="421">
                  <c:v>42.3</c:v>
                </c:pt>
                <c:pt idx="422">
                  <c:v>42.4</c:v>
                </c:pt>
                <c:pt idx="423">
                  <c:v>42.5</c:v>
                </c:pt>
                <c:pt idx="424">
                  <c:v>42.6</c:v>
                </c:pt>
                <c:pt idx="425">
                  <c:v>42.7</c:v>
                </c:pt>
                <c:pt idx="426">
                  <c:v>42.8</c:v>
                </c:pt>
                <c:pt idx="427">
                  <c:v>42.9</c:v>
                </c:pt>
                <c:pt idx="428">
                  <c:v>43</c:v>
                </c:pt>
                <c:pt idx="429">
                  <c:v>43.1</c:v>
                </c:pt>
                <c:pt idx="430">
                  <c:v>43.2</c:v>
                </c:pt>
                <c:pt idx="431">
                  <c:v>43.3</c:v>
                </c:pt>
                <c:pt idx="432">
                  <c:v>43.4</c:v>
                </c:pt>
                <c:pt idx="433">
                  <c:v>43.5</c:v>
                </c:pt>
                <c:pt idx="434">
                  <c:v>43.6</c:v>
                </c:pt>
                <c:pt idx="435">
                  <c:v>43.7</c:v>
                </c:pt>
                <c:pt idx="436">
                  <c:v>43.8</c:v>
                </c:pt>
                <c:pt idx="437">
                  <c:v>43.9</c:v>
                </c:pt>
                <c:pt idx="438">
                  <c:v>44</c:v>
                </c:pt>
                <c:pt idx="439">
                  <c:v>44.1</c:v>
                </c:pt>
                <c:pt idx="440">
                  <c:v>44.2</c:v>
                </c:pt>
                <c:pt idx="441">
                  <c:v>44.3</c:v>
                </c:pt>
                <c:pt idx="442">
                  <c:v>44.4</c:v>
                </c:pt>
                <c:pt idx="443">
                  <c:v>44.5</c:v>
                </c:pt>
                <c:pt idx="444">
                  <c:v>44.6</c:v>
                </c:pt>
                <c:pt idx="445">
                  <c:v>44.7</c:v>
                </c:pt>
                <c:pt idx="446">
                  <c:v>44.8</c:v>
                </c:pt>
                <c:pt idx="447">
                  <c:v>44.9</c:v>
                </c:pt>
                <c:pt idx="448">
                  <c:v>45</c:v>
                </c:pt>
                <c:pt idx="449">
                  <c:v>45.1</c:v>
                </c:pt>
                <c:pt idx="450">
                  <c:v>45.2</c:v>
                </c:pt>
                <c:pt idx="451">
                  <c:v>45.3</c:v>
                </c:pt>
                <c:pt idx="452">
                  <c:v>45.4</c:v>
                </c:pt>
                <c:pt idx="453">
                  <c:v>45.5</c:v>
                </c:pt>
                <c:pt idx="454">
                  <c:v>45.6</c:v>
                </c:pt>
                <c:pt idx="455">
                  <c:v>45.7</c:v>
                </c:pt>
                <c:pt idx="456">
                  <c:v>45.8</c:v>
                </c:pt>
                <c:pt idx="457">
                  <c:v>45.9</c:v>
                </c:pt>
                <c:pt idx="458">
                  <c:v>46</c:v>
                </c:pt>
                <c:pt idx="459">
                  <c:v>46.1</c:v>
                </c:pt>
                <c:pt idx="460">
                  <c:v>46.2</c:v>
                </c:pt>
                <c:pt idx="461">
                  <c:v>46.3</c:v>
                </c:pt>
                <c:pt idx="462">
                  <c:v>46.4</c:v>
                </c:pt>
                <c:pt idx="463">
                  <c:v>46.5</c:v>
                </c:pt>
                <c:pt idx="464">
                  <c:v>46.6</c:v>
                </c:pt>
                <c:pt idx="465">
                  <c:v>46.7</c:v>
                </c:pt>
                <c:pt idx="466">
                  <c:v>46.8</c:v>
                </c:pt>
                <c:pt idx="467">
                  <c:v>46.9</c:v>
                </c:pt>
                <c:pt idx="468">
                  <c:v>47</c:v>
                </c:pt>
                <c:pt idx="469">
                  <c:v>47.1</c:v>
                </c:pt>
                <c:pt idx="470">
                  <c:v>47.2</c:v>
                </c:pt>
                <c:pt idx="471">
                  <c:v>47.3</c:v>
                </c:pt>
                <c:pt idx="472">
                  <c:v>47.4</c:v>
                </c:pt>
                <c:pt idx="473">
                  <c:v>47.5</c:v>
                </c:pt>
                <c:pt idx="474">
                  <c:v>47.6</c:v>
                </c:pt>
                <c:pt idx="475">
                  <c:v>47.7</c:v>
                </c:pt>
                <c:pt idx="476">
                  <c:v>47.8</c:v>
                </c:pt>
                <c:pt idx="477">
                  <c:v>47.9</c:v>
                </c:pt>
                <c:pt idx="478">
                  <c:v>48</c:v>
                </c:pt>
                <c:pt idx="479">
                  <c:v>48.1</c:v>
                </c:pt>
                <c:pt idx="480">
                  <c:v>48.2</c:v>
                </c:pt>
                <c:pt idx="481">
                  <c:v>48.3</c:v>
                </c:pt>
                <c:pt idx="482">
                  <c:v>48.4</c:v>
                </c:pt>
                <c:pt idx="483">
                  <c:v>48.5</c:v>
                </c:pt>
                <c:pt idx="484">
                  <c:v>48.6</c:v>
                </c:pt>
                <c:pt idx="485">
                  <c:v>48.7</c:v>
                </c:pt>
                <c:pt idx="486">
                  <c:v>48.8</c:v>
                </c:pt>
                <c:pt idx="487">
                  <c:v>48.9</c:v>
                </c:pt>
                <c:pt idx="488">
                  <c:v>49</c:v>
                </c:pt>
                <c:pt idx="489">
                  <c:v>49.1</c:v>
                </c:pt>
                <c:pt idx="490">
                  <c:v>49.2</c:v>
                </c:pt>
                <c:pt idx="491">
                  <c:v>49.3</c:v>
                </c:pt>
                <c:pt idx="492">
                  <c:v>49.4</c:v>
                </c:pt>
                <c:pt idx="493">
                  <c:v>49.5</c:v>
                </c:pt>
                <c:pt idx="494">
                  <c:v>49.6</c:v>
                </c:pt>
                <c:pt idx="495">
                  <c:v>49.7</c:v>
                </c:pt>
                <c:pt idx="496">
                  <c:v>49.8</c:v>
                </c:pt>
                <c:pt idx="497">
                  <c:v>49.9</c:v>
                </c:pt>
                <c:pt idx="498">
                  <c:v>50</c:v>
                </c:pt>
                <c:pt idx="499">
                  <c:v>50.1</c:v>
                </c:pt>
                <c:pt idx="500">
                  <c:v>50.2</c:v>
                </c:pt>
                <c:pt idx="501">
                  <c:v>50.3</c:v>
                </c:pt>
                <c:pt idx="502">
                  <c:v>50.4</c:v>
                </c:pt>
                <c:pt idx="503">
                  <c:v>50.5</c:v>
                </c:pt>
                <c:pt idx="504">
                  <c:v>50.6</c:v>
                </c:pt>
                <c:pt idx="505">
                  <c:v>50.7</c:v>
                </c:pt>
                <c:pt idx="506">
                  <c:v>50.8</c:v>
                </c:pt>
                <c:pt idx="507">
                  <c:v>50.9</c:v>
                </c:pt>
                <c:pt idx="508">
                  <c:v>51</c:v>
                </c:pt>
                <c:pt idx="509">
                  <c:v>51.1</c:v>
                </c:pt>
                <c:pt idx="510">
                  <c:v>51.2</c:v>
                </c:pt>
                <c:pt idx="511">
                  <c:v>51.3</c:v>
                </c:pt>
                <c:pt idx="512">
                  <c:v>51.4</c:v>
                </c:pt>
                <c:pt idx="513">
                  <c:v>51.5</c:v>
                </c:pt>
                <c:pt idx="514">
                  <c:v>51.6</c:v>
                </c:pt>
                <c:pt idx="515">
                  <c:v>51.7</c:v>
                </c:pt>
                <c:pt idx="516">
                  <c:v>51.8</c:v>
                </c:pt>
                <c:pt idx="517">
                  <c:v>51.9</c:v>
                </c:pt>
                <c:pt idx="518">
                  <c:v>52</c:v>
                </c:pt>
                <c:pt idx="519">
                  <c:v>52.1</c:v>
                </c:pt>
                <c:pt idx="520">
                  <c:v>52.2</c:v>
                </c:pt>
                <c:pt idx="521">
                  <c:v>52.3</c:v>
                </c:pt>
                <c:pt idx="522">
                  <c:v>52.4</c:v>
                </c:pt>
                <c:pt idx="523">
                  <c:v>52.5</c:v>
                </c:pt>
                <c:pt idx="524">
                  <c:v>52.6</c:v>
                </c:pt>
                <c:pt idx="525">
                  <c:v>52.7</c:v>
                </c:pt>
                <c:pt idx="526">
                  <c:v>52.8</c:v>
                </c:pt>
                <c:pt idx="527">
                  <c:v>52.9</c:v>
                </c:pt>
                <c:pt idx="528">
                  <c:v>53</c:v>
                </c:pt>
                <c:pt idx="529">
                  <c:v>53.1</c:v>
                </c:pt>
                <c:pt idx="530">
                  <c:v>53.2</c:v>
                </c:pt>
                <c:pt idx="531">
                  <c:v>53.3</c:v>
                </c:pt>
                <c:pt idx="532">
                  <c:v>53.4</c:v>
                </c:pt>
                <c:pt idx="533">
                  <c:v>53.5</c:v>
                </c:pt>
                <c:pt idx="534">
                  <c:v>53.6</c:v>
                </c:pt>
                <c:pt idx="535">
                  <c:v>53.7</c:v>
                </c:pt>
                <c:pt idx="536">
                  <c:v>53.8</c:v>
                </c:pt>
                <c:pt idx="537">
                  <c:v>53.9</c:v>
                </c:pt>
                <c:pt idx="538">
                  <c:v>54</c:v>
                </c:pt>
                <c:pt idx="539">
                  <c:v>54.1</c:v>
                </c:pt>
                <c:pt idx="540">
                  <c:v>54.2</c:v>
                </c:pt>
                <c:pt idx="541">
                  <c:v>54.3</c:v>
                </c:pt>
                <c:pt idx="542">
                  <c:v>54.4</c:v>
                </c:pt>
                <c:pt idx="543">
                  <c:v>54.5</c:v>
                </c:pt>
                <c:pt idx="544">
                  <c:v>54.6</c:v>
                </c:pt>
                <c:pt idx="545">
                  <c:v>54.7</c:v>
                </c:pt>
                <c:pt idx="546">
                  <c:v>54.8</c:v>
                </c:pt>
                <c:pt idx="547">
                  <c:v>54.9</c:v>
                </c:pt>
                <c:pt idx="548">
                  <c:v>55</c:v>
                </c:pt>
                <c:pt idx="549">
                  <c:v>55.1</c:v>
                </c:pt>
                <c:pt idx="550">
                  <c:v>55.2</c:v>
                </c:pt>
                <c:pt idx="551">
                  <c:v>55.3</c:v>
                </c:pt>
                <c:pt idx="552">
                  <c:v>55.4</c:v>
                </c:pt>
                <c:pt idx="553">
                  <c:v>55.5</c:v>
                </c:pt>
                <c:pt idx="554">
                  <c:v>55.6</c:v>
                </c:pt>
                <c:pt idx="555">
                  <c:v>55.7</c:v>
                </c:pt>
                <c:pt idx="556">
                  <c:v>55.8</c:v>
                </c:pt>
                <c:pt idx="557">
                  <c:v>55.9</c:v>
                </c:pt>
                <c:pt idx="558">
                  <c:v>56</c:v>
                </c:pt>
                <c:pt idx="559">
                  <c:v>56.1</c:v>
                </c:pt>
                <c:pt idx="560">
                  <c:v>56.2</c:v>
                </c:pt>
                <c:pt idx="561">
                  <c:v>56.3</c:v>
                </c:pt>
                <c:pt idx="562">
                  <c:v>56.4</c:v>
                </c:pt>
                <c:pt idx="563">
                  <c:v>56.5</c:v>
                </c:pt>
                <c:pt idx="564">
                  <c:v>56.6</c:v>
                </c:pt>
                <c:pt idx="565">
                  <c:v>56.7</c:v>
                </c:pt>
                <c:pt idx="566">
                  <c:v>56.8</c:v>
                </c:pt>
                <c:pt idx="567">
                  <c:v>56.9</c:v>
                </c:pt>
                <c:pt idx="568">
                  <c:v>57</c:v>
                </c:pt>
                <c:pt idx="569">
                  <c:v>57.1</c:v>
                </c:pt>
                <c:pt idx="570">
                  <c:v>57.2</c:v>
                </c:pt>
                <c:pt idx="571">
                  <c:v>57.3</c:v>
                </c:pt>
                <c:pt idx="572">
                  <c:v>57.4</c:v>
                </c:pt>
                <c:pt idx="573">
                  <c:v>57.5</c:v>
                </c:pt>
                <c:pt idx="574">
                  <c:v>57.6</c:v>
                </c:pt>
                <c:pt idx="575">
                  <c:v>57.7</c:v>
                </c:pt>
                <c:pt idx="576">
                  <c:v>57.8</c:v>
                </c:pt>
                <c:pt idx="577">
                  <c:v>57.9</c:v>
                </c:pt>
                <c:pt idx="578">
                  <c:v>58</c:v>
                </c:pt>
                <c:pt idx="579">
                  <c:v>58.1</c:v>
                </c:pt>
                <c:pt idx="580">
                  <c:v>58.2</c:v>
                </c:pt>
                <c:pt idx="581">
                  <c:v>58.3</c:v>
                </c:pt>
                <c:pt idx="582">
                  <c:v>58.4</c:v>
                </c:pt>
                <c:pt idx="583">
                  <c:v>58.5</c:v>
                </c:pt>
                <c:pt idx="584">
                  <c:v>58.6</c:v>
                </c:pt>
                <c:pt idx="585">
                  <c:v>58.7</c:v>
                </c:pt>
                <c:pt idx="586">
                  <c:v>58.8</c:v>
                </c:pt>
                <c:pt idx="587">
                  <c:v>58.9</c:v>
                </c:pt>
                <c:pt idx="588">
                  <c:v>59</c:v>
                </c:pt>
                <c:pt idx="589">
                  <c:v>59.1</c:v>
                </c:pt>
                <c:pt idx="590">
                  <c:v>59.2</c:v>
                </c:pt>
                <c:pt idx="591">
                  <c:v>59.3</c:v>
                </c:pt>
                <c:pt idx="592">
                  <c:v>59.4</c:v>
                </c:pt>
                <c:pt idx="593">
                  <c:v>59.5</c:v>
                </c:pt>
                <c:pt idx="594">
                  <c:v>59.6</c:v>
                </c:pt>
                <c:pt idx="595">
                  <c:v>59.7</c:v>
                </c:pt>
                <c:pt idx="596">
                  <c:v>59.8</c:v>
                </c:pt>
                <c:pt idx="597">
                  <c:v>59.9</c:v>
                </c:pt>
                <c:pt idx="598">
                  <c:v>60</c:v>
                </c:pt>
                <c:pt idx="599">
                  <c:v>60.1</c:v>
                </c:pt>
                <c:pt idx="600">
                  <c:v>60.2</c:v>
                </c:pt>
                <c:pt idx="601">
                  <c:v>60.3</c:v>
                </c:pt>
                <c:pt idx="602">
                  <c:v>60.4</c:v>
                </c:pt>
                <c:pt idx="603">
                  <c:v>60.5</c:v>
                </c:pt>
                <c:pt idx="604">
                  <c:v>60.6</c:v>
                </c:pt>
                <c:pt idx="605">
                  <c:v>60.7</c:v>
                </c:pt>
                <c:pt idx="606">
                  <c:v>60.8</c:v>
                </c:pt>
                <c:pt idx="607">
                  <c:v>60.9</c:v>
                </c:pt>
                <c:pt idx="608">
                  <c:v>61</c:v>
                </c:pt>
                <c:pt idx="609">
                  <c:v>61.1</c:v>
                </c:pt>
                <c:pt idx="610">
                  <c:v>61.2</c:v>
                </c:pt>
                <c:pt idx="611">
                  <c:v>61.3</c:v>
                </c:pt>
                <c:pt idx="612">
                  <c:v>61.4</c:v>
                </c:pt>
                <c:pt idx="613">
                  <c:v>61.5</c:v>
                </c:pt>
                <c:pt idx="614">
                  <c:v>61.6</c:v>
                </c:pt>
                <c:pt idx="615">
                  <c:v>61.7</c:v>
                </c:pt>
                <c:pt idx="616">
                  <c:v>61.8</c:v>
                </c:pt>
                <c:pt idx="617">
                  <c:v>61.9</c:v>
                </c:pt>
                <c:pt idx="618">
                  <c:v>62</c:v>
                </c:pt>
                <c:pt idx="619">
                  <c:v>62.1</c:v>
                </c:pt>
                <c:pt idx="620">
                  <c:v>62.2</c:v>
                </c:pt>
                <c:pt idx="621">
                  <c:v>62.3</c:v>
                </c:pt>
                <c:pt idx="622">
                  <c:v>62.4</c:v>
                </c:pt>
                <c:pt idx="623">
                  <c:v>62.5</c:v>
                </c:pt>
                <c:pt idx="624">
                  <c:v>62.6</c:v>
                </c:pt>
                <c:pt idx="625">
                  <c:v>62.7</c:v>
                </c:pt>
                <c:pt idx="626">
                  <c:v>62.8</c:v>
                </c:pt>
                <c:pt idx="627">
                  <c:v>62.9</c:v>
                </c:pt>
                <c:pt idx="628">
                  <c:v>63</c:v>
                </c:pt>
                <c:pt idx="629">
                  <c:v>63.1</c:v>
                </c:pt>
                <c:pt idx="630">
                  <c:v>63.2</c:v>
                </c:pt>
                <c:pt idx="631">
                  <c:v>63.3</c:v>
                </c:pt>
                <c:pt idx="632">
                  <c:v>63.4</c:v>
                </c:pt>
                <c:pt idx="633">
                  <c:v>63.5</c:v>
                </c:pt>
                <c:pt idx="634">
                  <c:v>63.6</c:v>
                </c:pt>
                <c:pt idx="635">
                  <c:v>63.7</c:v>
                </c:pt>
                <c:pt idx="636">
                  <c:v>63.8</c:v>
                </c:pt>
                <c:pt idx="637">
                  <c:v>63.9</c:v>
                </c:pt>
                <c:pt idx="638">
                  <c:v>64</c:v>
                </c:pt>
                <c:pt idx="639">
                  <c:v>64.099999999999994</c:v>
                </c:pt>
                <c:pt idx="640">
                  <c:v>64.2</c:v>
                </c:pt>
                <c:pt idx="641">
                  <c:v>64.3</c:v>
                </c:pt>
                <c:pt idx="642">
                  <c:v>64.400000000000006</c:v>
                </c:pt>
                <c:pt idx="643">
                  <c:v>64.5</c:v>
                </c:pt>
                <c:pt idx="644">
                  <c:v>64.599999999999994</c:v>
                </c:pt>
                <c:pt idx="645">
                  <c:v>64.7</c:v>
                </c:pt>
                <c:pt idx="646">
                  <c:v>64.8</c:v>
                </c:pt>
                <c:pt idx="647">
                  <c:v>64.900000000000006</c:v>
                </c:pt>
                <c:pt idx="648">
                  <c:v>65</c:v>
                </c:pt>
                <c:pt idx="649">
                  <c:v>65.099999999999994</c:v>
                </c:pt>
                <c:pt idx="650">
                  <c:v>65.2</c:v>
                </c:pt>
                <c:pt idx="651">
                  <c:v>65.3</c:v>
                </c:pt>
                <c:pt idx="652">
                  <c:v>65.400000000000006</c:v>
                </c:pt>
                <c:pt idx="653">
                  <c:v>65.5</c:v>
                </c:pt>
                <c:pt idx="654">
                  <c:v>65.599999999999994</c:v>
                </c:pt>
                <c:pt idx="655">
                  <c:v>65.7</c:v>
                </c:pt>
                <c:pt idx="656">
                  <c:v>65.8</c:v>
                </c:pt>
                <c:pt idx="657">
                  <c:v>65.900000000000006</c:v>
                </c:pt>
                <c:pt idx="658">
                  <c:v>66</c:v>
                </c:pt>
                <c:pt idx="659">
                  <c:v>66.099999999999994</c:v>
                </c:pt>
                <c:pt idx="660">
                  <c:v>66.2</c:v>
                </c:pt>
                <c:pt idx="661">
                  <c:v>66.3</c:v>
                </c:pt>
                <c:pt idx="662">
                  <c:v>66.400000000000006</c:v>
                </c:pt>
                <c:pt idx="663">
                  <c:v>66.5</c:v>
                </c:pt>
                <c:pt idx="664">
                  <c:v>66.599999999999994</c:v>
                </c:pt>
                <c:pt idx="665">
                  <c:v>66.7</c:v>
                </c:pt>
                <c:pt idx="666">
                  <c:v>66.8</c:v>
                </c:pt>
                <c:pt idx="667">
                  <c:v>66.900000000000006</c:v>
                </c:pt>
                <c:pt idx="668">
                  <c:v>67</c:v>
                </c:pt>
              </c:numCache>
            </c:numRef>
          </c:xVal>
          <c:yVal>
            <c:numRef>
              <c:f>'20180117_MZM-DRV_EO_single'!$I$3:$I$671</c:f>
              <c:numCache>
                <c:formatCode>General</c:formatCode>
                <c:ptCount val="669"/>
                <c:pt idx="0">
                  <c:v>0.82099999999999795</c:v>
                </c:pt>
                <c:pt idx="1">
                  <c:v>0.56099999999999994</c:v>
                </c:pt>
                <c:pt idx="2">
                  <c:v>0.49399999999999977</c:v>
                </c:pt>
                <c:pt idx="3">
                  <c:v>0.40599999999999881</c:v>
                </c:pt>
                <c:pt idx="4">
                  <c:v>0.34400000000000119</c:v>
                </c:pt>
                <c:pt idx="5">
                  <c:v>0.31099999999999994</c:v>
                </c:pt>
                <c:pt idx="6">
                  <c:v>0.16599999999999682</c:v>
                </c:pt>
                <c:pt idx="7">
                  <c:v>0.10899999999999466</c:v>
                </c:pt>
                <c:pt idx="8">
                  <c:v>9.7000000000001307E-2</c:v>
                </c:pt>
                <c:pt idx="9">
                  <c:v>0.1039999999999992</c:v>
                </c:pt>
                <c:pt idx="10">
                  <c:v>5.6999999999995055E-2</c:v>
                </c:pt>
                <c:pt idx="11">
                  <c:v>5.3999999999994941E-2</c:v>
                </c:pt>
                <c:pt idx="12">
                  <c:v>1.9999999999953388E-3</c:v>
                </c:pt>
                <c:pt idx="13">
                  <c:v>0</c:v>
                </c:pt>
                <c:pt idx="14">
                  <c:v>-2.5000000000005684E-2</c:v>
                </c:pt>
                <c:pt idx="15">
                  <c:v>-2.5000000000005684E-2</c:v>
                </c:pt>
                <c:pt idx="16">
                  <c:v>1.3999999999995794E-2</c:v>
                </c:pt>
                <c:pt idx="17">
                  <c:v>-1.0000000000047748E-3</c:v>
                </c:pt>
                <c:pt idx="18">
                  <c:v>-2.7000000000001023E-2</c:v>
                </c:pt>
                <c:pt idx="19">
                  <c:v>-5.0000000000004263E-2</c:v>
                </c:pt>
                <c:pt idx="20">
                  <c:v>-0.11500000000000199</c:v>
                </c:pt>
                <c:pt idx="21">
                  <c:v>-0.11500000000000199</c:v>
                </c:pt>
                <c:pt idx="22">
                  <c:v>-0.1390000000000029</c:v>
                </c:pt>
                <c:pt idx="23">
                  <c:v>-0.11899999999999977</c:v>
                </c:pt>
                <c:pt idx="24">
                  <c:v>-0.14200000000000301</c:v>
                </c:pt>
                <c:pt idx="25">
                  <c:v>-0.10300000000000153</c:v>
                </c:pt>
                <c:pt idx="26">
                  <c:v>-0.14100000000000534</c:v>
                </c:pt>
                <c:pt idx="27">
                  <c:v>-0.13500000000000512</c:v>
                </c:pt>
                <c:pt idx="28">
                  <c:v>-0.13700000000000045</c:v>
                </c:pt>
                <c:pt idx="29">
                  <c:v>-0.12300000000000466</c:v>
                </c:pt>
                <c:pt idx="30">
                  <c:v>-0.132000000000005</c:v>
                </c:pt>
                <c:pt idx="31">
                  <c:v>-0.1390000000000029</c:v>
                </c:pt>
                <c:pt idx="32">
                  <c:v>-0.16300000000000381</c:v>
                </c:pt>
                <c:pt idx="33">
                  <c:v>-0.18800000000000239</c:v>
                </c:pt>
                <c:pt idx="34">
                  <c:v>-0.17600000000000193</c:v>
                </c:pt>
                <c:pt idx="35">
                  <c:v>-0.21100000000000563</c:v>
                </c:pt>
                <c:pt idx="36">
                  <c:v>-0.21000000000000085</c:v>
                </c:pt>
                <c:pt idx="37">
                  <c:v>-0.24099999999999966</c:v>
                </c:pt>
                <c:pt idx="38">
                  <c:v>-0.24099999999999966</c:v>
                </c:pt>
                <c:pt idx="39">
                  <c:v>-0.26300000000000523</c:v>
                </c:pt>
                <c:pt idx="40">
                  <c:v>-0.26900000000000546</c:v>
                </c:pt>
                <c:pt idx="41">
                  <c:v>-0.21699999999999875</c:v>
                </c:pt>
                <c:pt idx="42">
                  <c:v>-0.20600000000000307</c:v>
                </c:pt>
                <c:pt idx="43">
                  <c:v>-0.23400000000000176</c:v>
                </c:pt>
                <c:pt idx="44">
                  <c:v>-0.28800000000000381</c:v>
                </c:pt>
                <c:pt idx="45">
                  <c:v>-0.29500000000000171</c:v>
                </c:pt>
                <c:pt idx="46">
                  <c:v>-0.21999999999999886</c:v>
                </c:pt>
                <c:pt idx="47">
                  <c:v>-0.17200000000000415</c:v>
                </c:pt>
                <c:pt idx="48">
                  <c:v>-0.25</c:v>
                </c:pt>
                <c:pt idx="49">
                  <c:v>-0.30600000000000449</c:v>
                </c:pt>
                <c:pt idx="50">
                  <c:v>-0.30400000000000205</c:v>
                </c:pt>
                <c:pt idx="51">
                  <c:v>-0.29299999999999926</c:v>
                </c:pt>
                <c:pt idx="52">
                  <c:v>-0.26100000000000279</c:v>
                </c:pt>
                <c:pt idx="53">
                  <c:v>-0.25400000000000489</c:v>
                </c:pt>
                <c:pt idx="54">
                  <c:v>-0.3019999999999996</c:v>
                </c:pt>
                <c:pt idx="55">
                  <c:v>-0.31500000000000483</c:v>
                </c:pt>
                <c:pt idx="56">
                  <c:v>-0.28300000000000125</c:v>
                </c:pt>
                <c:pt idx="57">
                  <c:v>-0.22500000000000142</c:v>
                </c:pt>
                <c:pt idx="58">
                  <c:v>-0.26900000000000546</c:v>
                </c:pt>
                <c:pt idx="59">
                  <c:v>-0.28699999999999903</c:v>
                </c:pt>
                <c:pt idx="60">
                  <c:v>-0.3090000000000046</c:v>
                </c:pt>
                <c:pt idx="61">
                  <c:v>-0.32400000000000517</c:v>
                </c:pt>
                <c:pt idx="62">
                  <c:v>-0.31099999999999994</c:v>
                </c:pt>
                <c:pt idx="63">
                  <c:v>-0.34400000000000119</c:v>
                </c:pt>
                <c:pt idx="64">
                  <c:v>-0.35099999999999909</c:v>
                </c:pt>
                <c:pt idx="65">
                  <c:v>-0.30100000000000193</c:v>
                </c:pt>
                <c:pt idx="66">
                  <c:v>-0.33500000000000085</c:v>
                </c:pt>
                <c:pt idx="67">
                  <c:v>-0.35999999999999943</c:v>
                </c:pt>
                <c:pt idx="68">
                  <c:v>-0.382000000000005</c:v>
                </c:pt>
                <c:pt idx="69">
                  <c:v>-0.30700000000000216</c:v>
                </c:pt>
                <c:pt idx="70">
                  <c:v>-0.29599999999999937</c:v>
                </c:pt>
                <c:pt idx="71">
                  <c:v>-0.30700000000000216</c:v>
                </c:pt>
                <c:pt idx="72">
                  <c:v>-0.36200000000000188</c:v>
                </c:pt>
                <c:pt idx="73">
                  <c:v>-0.34900000000000375</c:v>
                </c:pt>
                <c:pt idx="74">
                  <c:v>-0.36599999999999966</c:v>
                </c:pt>
                <c:pt idx="75">
                  <c:v>-0.35000000000000142</c:v>
                </c:pt>
                <c:pt idx="76">
                  <c:v>-0.35900000000000176</c:v>
                </c:pt>
                <c:pt idx="77">
                  <c:v>-0.38300000000000267</c:v>
                </c:pt>
                <c:pt idx="78">
                  <c:v>-0.35200000000000387</c:v>
                </c:pt>
                <c:pt idx="79">
                  <c:v>-0.37199999999999989</c:v>
                </c:pt>
                <c:pt idx="80">
                  <c:v>-0.34199999999999875</c:v>
                </c:pt>
                <c:pt idx="81">
                  <c:v>-0.28699999999999903</c:v>
                </c:pt>
                <c:pt idx="82">
                  <c:v>-0.3090000000000046</c:v>
                </c:pt>
                <c:pt idx="83">
                  <c:v>-0.35099999999999909</c:v>
                </c:pt>
                <c:pt idx="84">
                  <c:v>-0.34799999999999898</c:v>
                </c:pt>
                <c:pt idx="85">
                  <c:v>-0.33899999999999864</c:v>
                </c:pt>
                <c:pt idx="86">
                  <c:v>-0.37000000000000455</c:v>
                </c:pt>
                <c:pt idx="87">
                  <c:v>-0.3230000000000004</c:v>
                </c:pt>
                <c:pt idx="88">
                  <c:v>-0.30400000000000205</c:v>
                </c:pt>
                <c:pt idx="89">
                  <c:v>-0.30100000000000193</c:v>
                </c:pt>
                <c:pt idx="90">
                  <c:v>-0.32900000000000063</c:v>
                </c:pt>
                <c:pt idx="91">
                  <c:v>-0.30799999999999983</c:v>
                </c:pt>
                <c:pt idx="92">
                  <c:v>-0.28099999999999881</c:v>
                </c:pt>
                <c:pt idx="93">
                  <c:v>-0.27799999999999869</c:v>
                </c:pt>
                <c:pt idx="94">
                  <c:v>-0.29800000000000182</c:v>
                </c:pt>
                <c:pt idx="95">
                  <c:v>-0.34499999999999886</c:v>
                </c:pt>
                <c:pt idx="96">
                  <c:v>-0.30000000000000426</c:v>
                </c:pt>
                <c:pt idx="97">
                  <c:v>-0.28800000000000381</c:v>
                </c:pt>
                <c:pt idx="98">
                  <c:v>-0.27000000000000313</c:v>
                </c:pt>
                <c:pt idx="99">
                  <c:v>-0.27000000000000313</c:v>
                </c:pt>
                <c:pt idx="100">
                  <c:v>-0.25</c:v>
                </c:pt>
                <c:pt idx="101">
                  <c:v>-0.29400000000000404</c:v>
                </c:pt>
                <c:pt idx="102">
                  <c:v>-0.25400000000000489</c:v>
                </c:pt>
                <c:pt idx="103">
                  <c:v>-0.26900000000000546</c:v>
                </c:pt>
                <c:pt idx="104">
                  <c:v>-0.22400000000000375</c:v>
                </c:pt>
                <c:pt idx="105">
                  <c:v>-0.18800000000000239</c:v>
                </c:pt>
                <c:pt idx="106">
                  <c:v>-0.20800000000000551</c:v>
                </c:pt>
                <c:pt idx="107">
                  <c:v>-0.20000000000000284</c:v>
                </c:pt>
                <c:pt idx="108">
                  <c:v>-0.16400000000000148</c:v>
                </c:pt>
                <c:pt idx="109">
                  <c:v>-0.21500000000000341</c:v>
                </c:pt>
                <c:pt idx="110">
                  <c:v>-0.22599999999999909</c:v>
                </c:pt>
                <c:pt idx="111">
                  <c:v>-0.12300000000000466</c:v>
                </c:pt>
                <c:pt idx="112">
                  <c:v>-4.5000000000001705E-2</c:v>
                </c:pt>
                <c:pt idx="113">
                  <c:v>-0.19600000000000506</c:v>
                </c:pt>
                <c:pt idx="114">
                  <c:v>-0.22500000000000142</c:v>
                </c:pt>
                <c:pt idx="115">
                  <c:v>-0.1180000000000021</c:v>
                </c:pt>
                <c:pt idx="116">
                  <c:v>-0.1769999999999996</c:v>
                </c:pt>
                <c:pt idx="117">
                  <c:v>-0.10200000000000387</c:v>
                </c:pt>
                <c:pt idx="118">
                  <c:v>-0.13300000000000267</c:v>
                </c:pt>
                <c:pt idx="119">
                  <c:v>-0.24600000000000222</c:v>
                </c:pt>
                <c:pt idx="120">
                  <c:v>-0.13400000000000034</c:v>
                </c:pt>
                <c:pt idx="121">
                  <c:v>-0.19600000000000506</c:v>
                </c:pt>
                <c:pt idx="122">
                  <c:v>-0.10800000000000409</c:v>
                </c:pt>
                <c:pt idx="123">
                  <c:v>-0.20700000000000074</c:v>
                </c:pt>
                <c:pt idx="124">
                  <c:v>-0.12600000000000477</c:v>
                </c:pt>
                <c:pt idx="125">
                  <c:v>-0.22800000000000153</c:v>
                </c:pt>
                <c:pt idx="126">
                  <c:v>-9.4999999999998863E-2</c:v>
                </c:pt>
                <c:pt idx="127">
                  <c:v>-0.22200000000000131</c:v>
                </c:pt>
                <c:pt idx="128">
                  <c:v>-0.1180000000000021</c:v>
                </c:pt>
                <c:pt idx="129">
                  <c:v>-0.17300000000000182</c:v>
                </c:pt>
                <c:pt idx="130">
                  <c:v>-0.13300000000000267</c:v>
                </c:pt>
                <c:pt idx="131">
                  <c:v>-0.15400000000000347</c:v>
                </c:pt>
                <c:pt idx="132">
                  <c:v>-0.10999999999999943</c:v>
                </c:pt>
                <c:pt idx="133">
                  <c:v>-0.11100000000000421</c:v>
                </c:pt>
                <c:pt idx="134">
                  <c:v>-8.0000000000026716E-3</c:v>
                </c:pt>
                <c:pt idx="135">
                  <c:v>-8.8000000000000966E-2</c:v>
                </c:pt>
                <c:pt idx="136">
                  <c:v>-9.9000000000003752E-2</c:v>
                </c:pt>
                <c:pt idx="137">
                  <c:v>-0.13000000000000256</c:v>
                </c:pt>
                <c:pt idx="138">
                  <c:v>-7.7000000000005286E-2</c:v>
                </c:pt>
                <c:pt idx="139">
                  <c:v>-0.11100000000000421</c:v>
                </c:pt>
                <c:pt idx="140">
                  <c:v>-4.8999999999999488E-2</c:v>
                </c:pt>
                <c:pt idx="141">
                  <c:v>-7.8000000000002956E-2</c:v>
                </c:pt>
                <c:pt idx="142">
                  <c:v>-3.0000000000001137E-2</c:v>
                </c:pt>
                <c:pt idx="143">
                  <c:v>-2.9000000000003467E-2</c:v>
                </c:pt>
                <c:pt idx="144">
                  <c:v>9.9999999999980105E-3</c:v>
                </c:pt>
                <c:pt idx="145">
                  <c:v>-8.5000000000000853E-2</c:v>
                </c:pt>
                <c:pt idx="146">
                  <c:v>-6.0000000000002274E-2</c:v>
                </c:pt>
                <c:pt idx="147">
                  <c:v>2.8999999999996362E-2</c:v>
                </c:pt>
                <c:pt idx="148">
                  <c:v>-8.8000000000000966E-2</c:v>
                </c:pt>
                <c:pt idx="149">
                  <c:v>-9.100000000000108E-2</c:v>
                </c:pt>
                <c:pt idx="150">
                  <c:v>-7.7000000000005286E-2</c:v>
                </c:pt>
                <c:pt idx="151">
                  <c:v>-9.0000000000003411E-3</c:v>
                </c:pt>
                <c:pt idx="152">
                  <c:v>-4.5000000000001705E-2</c:v>
                </c:pt>
                <c:pt idx="153">
                  <c:v>-2.7000000000001023E-2</c:v>
                </c:pt>
                <c:pt idx="154">
                  <c:v>-9.6000000000003638E-2</c:v>
                </c:pt>
                <c:pt idx="155">
                  <c:v>-9.0000000000003411E-3</c:v>
                </c:pt>
                <c:pt idx="156">
                  <c:v>-3.5000000000003695E-2</c:v>
                </c:pt>
                <c:pt idx="157">
                  <c:v>-1.8000000000000682E-2</c:v>
                </c:pt>
                <c:pt idx="158">
                  <c:v>-4.2000000000001592E-2</c:v>
                </c:pt>
                <c:pt idx="159">
                  <c:v>-2.9000000000003467E-2</c:v>
                </c:pt>
                <c:pt idx="160">
                  <c:v>3.7999999999996703E-2</c:v>
                </c:pt>
                <c:pt idx="161">
                  <c:v>-6.5000000000004832E-2</c:v>
                </c:pt>
                <c:pt idx="162">
                  <c:v>-4.8999999999999488E-2</c:v>
                </c:pt>
                <c:pt idx="163">
                  <c:v>-0.132000000000005</c:v>
                </c:pt>
                <c:pt idx="164">
                  <c:v>-0.12800000000000011</c:v>
                </c:pt>
                <c:pt idx="165">
                  <c:v>-5.000000000002558E-3</c:v>
                </c:pt>
                <c:pt idx="166">
                  <c:v>-3.6000000000001364E-2</c:v>
                </c:pt>
                <c:pt idx="167">
                  <c:v>-2.5000000000005684E-2</c:v>
                </c:pt>
                <c:pt idx="168">
                  <c:v>-9.0000000000003411E-2</c:v>
                </c:pt>
                <c:pt idx="169">
                  <c:v>-6.0000000000002274E-2</c:v>
                </c:pt>
                <c:pt idx="170">
                  <c:v>0.14099999999999824</c:v>
                </c:pt>
                <c:pt idx="171">
                  <c:v>-4.2000000000001592E-2</c:v>
                </c:pt>
                <c:pt idx="172">
                  <c:v>-0.10000000000000142</c:v>
                </c:pt>
                <c:pt idx="173">
                  <c:v>-9.7000000000001307E-2</c:v>
                </c:pt>
                <c:pt idx="174">
                  <c:v>-7.3000000000000398E-2</c:v>
                </c:pt>
                <c:pt idx="175">
                  <c:v>-8.7000000000003297E-2</c:v>
                </c:pt>
                <c:pt idx="176">
                  <c:v>-0.10000000000000142</c:v>
                </c:pt>
                <c:pt idx="177">
                  <c:v>-4.8999999999999488E-2</c:v>
                </c:pt>
                <c:pt idx="178">
                  <c:v>-4.8999999999999488E-2</c:v>
                </c:pt>
                <c:pt idx="179">
                  <c:v>-3.3000000000001251E-2</c:v>
                </c:pt>
                <c:pt idx="180">
                  <c:v>-7.0000000000000284E-2</c:v>
                </c:pt>
                <c:pt idx="181">
                  <c:v>-8.2000000000000739E-2</c:v>
                </c:pt>
                <c:pt idx="182">
                  <c:v>-0.10000000000000142</c:v>
                </c:pt>
                <c:pt idx="183">
                  <c:v>-0.10300000000000153</c:v>
                </c:pt>
                <c:pt idx="184">
                  <c:v>-2.7999999999998693E-2</c:v>
                </c:pt>
                <c:pt idx="185">
                  <c:v>-9.0000000000003411E-2</c:v>
                </c:pt>
                <c:pt idx="186">
                  <c:v>-3.399999999999892E-2</c:v>
                </c:pt>
                <c:pt idx="187">
                  <c:v>2.7000000000001023E-2</c:v>
                </c:pt>
                <c:pt idx="188">
                  <c:v>-0.11899999999999977</c:v>
                </c:pt>
                <c:pt idx="189">
                  <c:v>-6.0000000000002274E-2</c:v>
                </c:pt>
                <c:pt idx="190">
                  <c:v>-5.4999999999999716E-2</c:v>
                </c:pt>
                <c:pt idx="191">
                  <c:v>2.1000000000000796E-2</c:v>
                </c:pt>
                <c:pt idx="192">
                  <c:v>-3.6999999999999034E-2</c:v>
                </c:pt>
                <c:pt idx="193">
                  <c:v>-3.0000000000001137E-2</c:v>
                </c:pt>
                <c:pt idx="194">
                  <c:v>-1.2000000000000455E-2</c:v>
                </c:pt>
                <c:pt idx="195">
                  <c:v>-2.0000000000024443E-3</c:v>
                </c:pt>
                <c:pt idx="196">
                  <c:v>2.7000000000001023E-2</c:v>
                </c:pt>
                <c:pt idx="197">
                  <c:v>-9.9000000000003752E-2</c:v>
                </c:pt>
                <c:pt idx="198">
                  <c:v>-9.9000000000003752E-2</c:v>
                </c:pt>
                <c:pt idx="199">
                  <c:v>-0.10900000000000176</c:v>
                </c:pt>
                <c:pt idx="200">
                  <c:v>-6.4000000000000057E-2</c:v>
                </c:pt>
                <c:pt idx="201">
                  <c:v>-1.5000000000000568E-2</c:v>
                </c:pt>
                <c:pt idx="202">
                  <c:v>1.099999999999568E-2</c:v>
                </c:pt>
                <c:pt idx="203">
                  <c:v>-5.1000000000001933E-2</c:v>
                </c:pt>
                <c:pt idx="204">
                  <c:v>-3.0000000000001137E-2</c:v>
                </c:pt>
                <c:pt idx="205">
                  <c:v>-3.6000000000001364E-2</c:v>
                </c:pt>
                <c:pt idx="206">
                  <c:v>-8.7000000000003297E-2</c:v>
                </c:pt>
                <c:pt idx="207">
                  <c:v>-3.2000000000003581E-2</c:v>
                </c:pt>
                <c:pt idx="208">
                  <c:v>-5.0000000000004263E-2</c:v>
                </c:pt>
                <c:pt idx="209">
                  <c:v>-8.0000000000026716E-3</c:v>
                </c:pt>
                <c:pt idx="210">
                  <c:v>8.6999999999996191E-2</c:v>
                </c:pt>
                <c:pt idx="211">
                  <c:v>-1.0000000000005116E-2</c:v>
                </c:pt>
                <c:pt idx="212">
                  <c:v>4.5999999999999375E-2</c:v>
                </c:pt>
                <c:pt idx="213">
                  <c:v>-1.6000000000005343E-2</c:v>
                </c:pt>
                <c:pt idx="214">
                  <c:v>0.19200000000000017</c:v>
                </c:pt>
                <c:pt idx="215">
                  <c:v>0.10299999999999443</c:v>
                </c:pt>
                <c:pt idx="216">
                  <c:v>9.4000000000001194E-2</c:v>
                </c:pt>
                <c:pt idx="217">
                  <c:v>7.9999999999955662E-3</c:v>
                </c:pt>
                <c:pt idx="218">
                  <c:v>0.14399999999999835</c:v>
                </c:pt>
                <c:pt idx="219">
                  <c:v>8.5000000000000853E-2</c:v>
                </c:pt>
                <c:pt idx="220">
                  <c:v>0.10499999999999687</c:v>
                </c:pt>
                <c:pt idx="221">
                  <c:v>4.0999999999996817E-2</c:v>
                </c:pt>
                <c:pt idx="222">
                  <c:v>0.11499999999999488</c:v>
                </c:pt>
                <c:pt idx="223">
                  <c:v>0.11699999999999733</c:v>
                </c:pt>
                <c:pt idx="224">
                  <c:v>0.12199999999999989</c:v>
                </c:pt>
                <c:pt idx="225">
                  <c:v>3.7999999999996703E-2</c:v>
                </c:pt>
                <c:pt idx="226">
                  <c:v>0.18099999999999739</c:v>
                </c:pt>
                <c:pt idx="227">
                  <c:v>0.14099999999999824</c:v>
                </c:pt>
                <c:pt idx="228">
                  <c:v>0.17599999999999483</c:v>
                </c:pt>
                <c:pt idx="229">
                  <c:v>9.5999999999996533E-2</c:v>
                </c:pt>
                <c:pt idx="230">
                  <c:v>0.21000000000000085</c:v>
                </c:pt>
                <c:pt idx="231">
                  <c:v>0.1629999999999967</c:v>
                </c:pt>
                <c:pt idx="232">
                  <c:v>0.19699999999999562</c:v>
                </c:pt>
                <c:pt idx="233">
                  <c:v>0.29799999999999471</c:v>
                </c:pt>
                <c:pt idx="234">
                  <c:v>0.26800000000000068</c:v>
                </c:pt>
                <c:pt idx="235">
                  <c:v>0.26999999999999602</c:v>
                </c:pt>
                <c:pt idx="236">
                  <c:v>0.33299999999999841</c:v>
                </c:pt>
                <c:pt idx="237">
                  <c:v>0.3609999999999971</c:v>
                </c:pt>
                <c:pt idx="238">
                  <c:v>0.29699999999999704</c:v>
                </c:pt>
                <c:pt idx="239">
                  <c:v>0.32099999999999795</c:v>
                </c:pt>
                <c:pt idx="240">
                  <c:v>0.32900000000000063</c:v>
                </c:pt>
                <c:pt idx="241">
                  <c:v>0.2879999999999967</c:v>
                </c:pt>
                <c:pt idx="242">
                  <c:v>0.28899999999999437</c:v>
                </c:pt>
                <c:pt idx="243">
                  <c:v>0.21199999999999619</c:v>
                </c:pt>
                <c:pt idx="244">
                  <c:v>0.18099999999999739</c:v>
                </c:pt>
                <c:pt idx="245">
                  <c:v>0.35999999999999943</c:v>
                </c:pt>
                <c:pt idx="246">
                  <c:v>0.31099999999999994</c:v>
                </c:pt>
                <c:pt idx="247">
                  <c:v>0.35899999999999466</c:v>
                </c:pt>
                <c:pt idx="248">
                  <c:v>0.38400000000000034</c:v>
                </c:pt>
                <c:pt idx="249">
                  <c:v>0.35699999999999932</c:v>
                </c:pt>
                <c:pt idx="250">
                  <c:v>0.31799999999999784</c:v>
                </c:pt>
                <c:pt idx="251">
                  <c:v>0.33599999999999852</c:v>
                </c:pt>
                <c:pt idx="252">
                  <c:v>0.41499999999999915</c:v>
                </c:pt>
                <c:pt idx="253">
                  <c:v>0.29699999999999704</c:v>
                </c:pt>
                <c:pt idx="254">
                  <c:v>0.26699999999999591</c:v>
                </c:pt>
                <c:pt idx="255">
                  <c:v>0.27499999999999858</c:v>
                </c:pt>
                <c:pt idx="256">
                  <c:v>0.25499999999999545</c:v>
                </c:pt>
                <c:pt idx="257">
                  <c:v>0.29199999999999449</c:v>
                </c:pt>
                <c:pt idx="258">
                  <c:v>0.21399999999999864</c:v>
                </c:pt>
                <c:pt idx="259">
                  <c:v>0.41799999999999926</c:v>
                </c:pt>
                <c:pt idx="260">
                  <c:v>0.36399999999999721</c:v>
                </c:pt>
                <c:pt idx="261">
                  <c:v>0.32199999999999562</c:v>
                </c:pt>
                <c:pt idx="262">
                  <c:v>0.30699999999999505</c:v>
                </c:pt>
                <c:pt idx="263">
                  <c:v>0.29299999999999926</c:v>
                </c:pt>
                <c:pt idx="264">
                  <c:v>0.41499999999999915</c:v>
                </c:pt>
                <c:pt idx="265">
                  <c:v>0.42899999999999494</c:v>
                </c:pt>
                <c:pt idx="266">
                  <c:v>0.46499999999999631</c:v>
                </c:pt>
                <c:pt idx="267">
                  <c:v>0.22599999999999909</c:v>
                </c:pt>
                <c:pt idx="268">
                  <c:v>0.3089999999999975</c:v>
                </c:pt>
                <c:pt idx="269">
                  <c:v>0.31099999999999994</c:v>
                </c:pt>
                <c:pt idx="270">
                  <c:v>0.33500000000000085</c:v>
                </c:pt>
                <c:pt idx="271">
                  <c:v>0.32399999999999807</c:v>
                </c:pt>
                <c:pt idx="272">
                  <c:v>0.37099999999999511</c:v>
                </c:pt>
                <c:pt idx="273">
                  <c:v>0.25999999999999801</c:v>
                </c:pt>
                <c:pt idx="274">
                  <c:v>0.25900000000000034</c:v>
                </c:pt>
                <c:pt idx="275">
                  <c:v>0.20199999999999818</c:v>
                </c:pt>
                <c:pt idx="276">
                  <c:v>0.28000000000000114</c:v>
                </c:pt>
                <c:pt idx="277">
                  <c:v>0.28499999999999659</c:v>
                </c:pt>
                <c:pt idx="278">
                  <c:v>0.24199999999999733</c:v>
                </c:pt>
                <c:pt idx="279">
                  <c:v>0.30999999999999517</c:v>
                </c:pt>
                <c:pt idx="280">
                  <c:v>0.35999999999999943</c:v>
                </c:pt>
                <c:pt idx="281">
                  <c:v>0.34799999999999898</c:v>
                </c:pt>
                <c:pt idx="282">
                  <c:v>0.36999999999999744</c:v>
                </c:pt>
                <c:pt idx="283">
                  <c:v>0.38100000000000023</c:v>
                </c:pt>
                <c:pt idx="284">
                  <c:v>0.40299999999999869</c:v>
                </c:pt>
                <c:pt idx="285">
                  <c:v>0.31400000000000006</c:v>
                </c:pt>
                <c:pt idx="286">
                  <c:v>0.37599999999999767</c:v>
                </c:pt>
                <c:pt idx="287">
                  <c:v>0.33399999999999608</c:v>
                </c:pt>
                <c:pt idx="288">
                  <c:v>0.27599999999999625</c:v>
                </c:pt>
                <c:pt idx="289">
                  <c:v>0.31899999999999551</c:v>
                </c:pt>
                <c:pt idx="290">
                  <c:v>0.46799999999999642</c:v>
                </c:pt>
                <c:pt idx="291">
                  <c:v>0.28399999999999892</c:v>
                </c:pt>
                <c:pt idx="292">
                  <c:v>0.375</c:v>
                </c:pt>
                <c:pt idx="293">
                  <c:v>0.33399999999999608</c:v>
                </c:pt>
                <c:pt idx="294">
                  <c:v>0.37399999999999523</c:v>
                </c:pt>
                <c:pt idx="295">
                  <c:v>0.32399999999999807</c:v>
                </c:pt>
                <c:pt idx="296">
                  <c:v>0.29599999999999937</c:v>
                </c:pt>
                <c:pt idx="297">
                  <c:v>0.33299999999999841</c:v>
                </c:pt>
                <c:pt idx="298">
                  <c:v>0.36599999999999966</c:v>
                </c:pt>
                <c:pt idx="299">
                  <c:v>0.30799999999999983</c:v>
                </c:pt>
                <c:pt idx="300">
                  <c:v>0.32900000000000063</c:v>
                </c:pt>
                <c:pt idx="301">
                  <c:v>0.26599999999999824</c:v>
                </c:pt>
                <c:pt idx="302">
                  <c:v>0.4269999999999996</c:v>
                </c:pt>
                <c:pt idx="303">
                  <c:v>0.32099999999999795</c:v>
                </c:pt>
                <c:pt idx="304">
                  <c:v>0.47299999999999898</c:v>
                </c:pt>
                <c:pt idx="305">
                  <c:v>0.43699999999999761</c:v>
                </c:pt>
                <c:pt idx="306">
                  <c:v>0.35599999999999454</c:v>
                </c:pt>
                <c:pt idx="307">
                  <c:v>0.49099999999999966</c:v>
                </c:pt>
                <c:pt idx="308">
                  <c:v>0.40399999999999636</c:v>
                </c:pt>
                <c:pt idx="309">
                  <c:v>0.48899999999999721</c:v>
                </c:pt>
                <c:pt idx="310">
                  <c:v>0.45400000000000063</c:v>
                </c:pt>
                <c:pt idx="311">
                  <c:v>0.51699999999999591</c:v>
                </c:pt>
                <c:pt idx="312">
                  <c:v>0.38899999999999579</c:v>
                </c:pt>
                <c:pt idx="313">
                  <c:v>0.53000000000000114</c:v>
                </c:pt>
                <c:pt idx="314">
                  <c:v>0.5589999999999975</c:v>
                </c:pt>
                <c:pt idx="315">
                  <c:v>0.72599999999999909</c:v>
                </c:pt>
                <c:pt idx="316">
                  <c:v>0.65200000000000102</c:v>
                </c:pt>
                <c:pt idx="317">
                  <c:v>0.58200000000000074</c:v>
                </c:pt>
                <c:pt idx="318">
                  <c:v>0.62299999999999756</c:v>
                </c:pt>
                <c:pt idx="319">
                  <c:v>0.78399999999999892</c:v>
                </c:pt>
                <c:pt idx="320">
                  <c:v>0.72499999999999432</c:v>
                </c:pt>
                <c:pt idx="321">
                  <c:v>0.6909999999999954</c:v>
                </c:pt>
                <c:pt idx="322">
                  <c:v>0.75</c:v>
                </c:pt>
                <c:pt idx="323">
                  <c:v>0.74199999999999733</c:v>
                </c:pt>
                <c:pt idx="324">
                  <c:v>0.75499999999999545</c:v>
                </c:pt>
                <c:pt idx="325">
                  <c:v>0.70100000000000051</c:v>
                </c:pt>
                <c:pt idx="326">
                  <c:v>0.81899999999999551</c:v>
                </c:pt>
                <c:pt idx="327">
                  <c:v>0.89499999999999602</c:v>
                </c:pt>
                <c:pt idx="328">
                  <c:v>0.93599999999999994</c:v>
                </c:pt>
                <c:pt idx="329">
                  <c:v>0.9789999999999992</c:v>
                </c:pt>
                <c:pt idx="330">
                  <c:v>0.91599999999999682</c:v>
                </c:pt>
                <c:pt idx="331">
                  <c:v>0.91899999999999693</c:v>
                </c:pt>
                <c:pt idx="332">
                  <c:v>0.83999999999999631</c:v>
                </c:pt>
                <c:pt idx="333">
                  <c:v>0.93199999999999505</c:v>
                </c:pt>
                <c:pt idx="334">
                  <c:v>0.8539999999999992</c:v>
                </c:pt>
                <c:pt idx="335">
                  <c:v>0.76899999999999835</c:v>
                </c:pt>
                <c:pt idx="336">
                  <c:v>0.96499999999999631</c:v>
                </c:pt>
                <c:pt idx="337">
                  <c:v>0.87399999999999523</c:v>
                </c:pt>
                <c:pt idx="338">
                  <c:v>1.0279999999999987</c:v>
                </c:pt>
                <c:pt idx="339">
                  <c:v>1.0069999999999979</c:v>
                </c:pt>
                <c:pt idx="340">
                  <c:v>0.9129999999999967</c:v>
                </c:pt>
                <c:pt idx="341">
                  <c:v>0.93199999999999505</c:v>
                </c:pt>
                <c:pt idx="342">
                  <c:v>0.9480000000000004</c:v>
                </c:pt>
                <c:pt idx="343">
                  <c:v>1.1049999999999969</c:v>
                </c:pt>
                <c:pt idx="344">
                  <c:v>0.96099999999999852</c:v>
                </c:pt>
                <c:pt idx="345">
                  <c:v>0.98099999999999454</c:v>
                </c:pt>
                <c:pt idx="346">
                  <c:v>0.98899999999999721</c:v>
                </c:pt>
                <c:pt idx="347">
                  <c:v>1.009999999999998</c:v>
                </c:pt>
                <c:pt idx="348">
                  <c:v>0.98699999999999477</c:v>
                </c:pt>
                <c:pt idx="349">
                  <c:v>1.1039999999999992</c:v>
                </c:pt>
                <c:pt idx="350">
                  <c:v>1.1400000000000006</c:v>
                </c:pt>
                <c:pt idx="351">
                  <c:v>1.125</c:v>
                </c:pt>
                <c:pt idx="352">
                  <c:v>0.97799999999999443</c:v>
                </c:pt>
                <c:pt idx="353">
                  <c:v>1.0599999999999952</c:v>
                </c:pt>
                <c:pt idx="354">
                  <c:v>1.0760000000000005</c:v>
                </c:pt>
                <c:pt idx="355">
                  <c:v>1.0279999999999987</c:v>
                </c:pt>
                <c:pt idx="356">
                  <c:v>1.0569999999999951</c:v>
                </c:pt>
                <c:pt idx="357">
                  <c:v>0.94999999999999574</c:v>
                </c:pt>
                <c:pt idx="358">
                  <c:v>0.992999999999995</c:v>
                </c:pt>
                <c:pt idx="359">
                  <c:v>1.0399999999999991</c:v>
                </c:pt>
                <c:pt idx="360">
                  <c:v>1.1599999999999966</c:v>
                </c:pt>
                <c:pt idx="361">
                  <c:v>1.1509999999999962</c:v>
                </c:pt>
                <c:pt idx="362">
                  <c:v>1.1199999999999974</c:v>
                </c:pt>
                <c:pt idx="363">
                  <c:v>1.0959999999999965</c:v>
                </c:pt>
                <c:pt idx="364">
                  <c:v>1.2629999999999981</c:v>
                </c:pt>
                <c:pt idx="365">
                  <c:v>1.1969999999999956</c:v>
                </c:pt>
                <c:pt idx="366">
                  <c:v>1.195999999999998</c:v>
                </c:pt>
                <c:pt idx="367">
                  <c:v>1.2399999999999949</c:v>
                </c:pt>
                <c:pt idx="368">
                  <c:v>1.1999999999999957</c:v>
                </c:pt>
                <c:pt idx="369">
                  <c:v>1.2359999999999971</c:v>
                </c:pt>
                <c:pt idx="370">
                  <c:v>1.3659999999999997</c:v>
                </c:pt>
                <c:pt idx="371">
                  <c:v>1.2220000000000013</c:v>
                </c:pt>
                <c:pt idx="372">
                  <c:v>1.4319999999999951</c:v>
                </c:pt>
                <c:pt idx="373">
                  <c:v>1.3029999999999973</c:v>
                </c:pt>
                <c:pt idx="374">
                  <c:v>1.5</c:v>
                </c:pt>
                <c:pt idx="375">
                  <c:v>1.2459999999999951</c:v>
                </c:pt>
                <c:pt idx="376">
                  <c:v>1.3619999999999948</c:v>
                </c:pt>
                <c:pt idx="377">
                  <c:v>1.1890000000000001</c:v>
                </c:pt>
                <c:pt idx="378">
                  <c:v>1.3329999999999984</c:v>
                </c:pt>
                <c:pt idx="379">
                  <c:v>1.4399999999999977</c:v>
                </c:pt>
                <c:pt idx="380">
                  <c:v>1.3459999999999965</c:v>
                </c:pt>
                <c:pt idx="381">
                  <c:v>1.2539999999999978</c:v>
                </c:pt>
                <c:pt idx="382">
                  <c:v>1.3689999999999998</c:v>
                </c:pt>
                <c:pt idx="383">
                  <c:v>1.4059999999999988</c:v>
                </c:pt>
                <c:pt idx="384">
                  <c:v>1.3819999999999979</c:v>
                </c:pt>
                <c:pt idx="385">
                  <c:v>1.4769999999999968</c:v>
                </c:pt>
                <c:pt idx="386">
                  <c:v>1.4199999999999946</c:v>
                </c:pt>
                <c:pt idx="387">
                  <c:v>1.3539999999999992</c:v>
                </c:pt>
                <c:pt idx="388">
                  <c:v>1.4540000000000006</c:v>
                </c:pt>
                <c:pt idx="389">
                  <c:v>1.3499999999999943</c:v>
                </c:pt>
                <c:pt idx="390">
                  <c:v>1.4720000000000013</c:v>
                </c:pt>
                <c:pt idx="391">
                  <c:v>1.5529999999999973</c:v>
                </c:pt>
                <c:pt idx="392">
                  <c:v>1.6059999999999945</c:v>
                </c:pt>
                <c:pt idx="393">
                  <c:v>1.6529999999999987</c:v>
                </c:pt>
                <c:pt idx="394">
                  <c:v>1.6059999999999945</c:v>
                </c:pt>
                <c:pt idx="395">
                  <c:v>1.8269999999999982</c:v>
                </c:pt>
                <c:pt idx="396">
                  <c:v>1.9059999999999988</c:v>
                </c:pt>
                <c:pt idx="397">
                  <c:v>1.955999999999996</c:v>
                </c:pt>
                <c:pt idx="398">
                  <c:v>2.0210000000000008</c:v>
                </c:pt>
                <c:pt idx="399">
                  <c:v>2.1689999999999969</c:v>
                </c:pt>
                <c:pt idx="400">
                  <c:v>2.0150000000000006</c:v>
                </c:pt>
                <c:pt idx="401">
                  <c:v>2.0529999999999973</c:v>
                </c:pt>
                <c:pt idx="402">
                  <c:v>2.1559999999999988</c:v>
                </c:pt>
                <c:pt idx="403">
                  <c:v>2.1159999999999997</c:v>
                </c:pt>
                <c:pt idx="404">
                  <c:v>1.875</c:v>
                </c:pt>
                <c:pt idx="405">
                  <c:v>2.0019999999999953</c:v>
                </c:pt>
                <c:pt idx="406">
                  <c:v>1.8909999999999982</c:v>
                </c:pt>
                <c:pt idx="407">
                  <c:v>2.1019999999999968</c:v>
                </c:pt>
                <c:pt idx="408">
                  <c:v>2.0039999999999978</c:v>
                </c:pt>
                <c:pt idx="409">
                  <c:v>2.0929999999999964</c:v>
                </c:pt>
                <c:pt idx="410">
                  <c:v>1.8909999999999982</c:v>
                </c:pt>
                <c:pt idx="411">
                  <c:v>1.9339999999999975</c:v>
                </c:pt>
                <c:pt idx="412">
                  <c:v>2.2249999999999943</c:v>
                </c:pt>
                <c:pt idx="413">
                  <c:v>1.9649999999999963</c:v>
                </c:pt>
                <c:pt idx="414">
                  <c:v>1.9909999999999997</c:v>
                </c:pt>
                <c:pt idx="415">
                  <c:v>1.8889999999999958</c:v>
                </c:pt>
                <c:pt idx="416">
                  <c:v>2.0820000000000007</c:v>
                </c:pt>
                <c:pt idx="417">
                  <c:v>2.1189999999999998</c:v>
                </c:pt>
                <c:pt idx="418">
                  <c:v>2.134999999999998</c:v>
                </c:pt>
                <c:pt idx="419">
                  <c:v>2.3170000000000002</c:v>
                </c:pt>
                <c:pt idx="420">
                  <c:v>2.3939999999999984</c:v>
                </c:pt>
                <c:pt idx="421">
                  <c:v>2.394999999999996</c:v>
                </c:pt>
                <c:pt idx="422">
                  <c:v>2.3769999999999953</c:v>
                </c:pt>
                <c:pt idx="423">
                  <c:v>2.5599999999999952</c:v>
                </c:pt>
                <c:pt idx="424">
                  <c:v>2.5389999999999944</c:v>
                </c:pt>
                <c:pt idx="425">
                  <c:v>2.5640000000000001</c:v>
                </c:pt>
                <c:pt idx="426">
                  <c:v>2.7740000000000009</c:v>
                </c:pt>
                <c:pt idx="427">
                  <c:v>2.8930000000000007</c:v>
                </c:pt>
                <c:pt idx="428">
                  <c:v>2.8419999999999987</c:v>
                </c:pt>
                <c:pt idx="429">
                  <c:v>2.8769999999999953</c:v>
                </c:pt>
                <c:pt idx="430">
                  <c:v>2.8079999999999998</c:v>
                </c:pt>
                <c:pt idx="431">
                  <c:v>2.6389999999999958</c:v>
                </c:pt>
                <c:pt idx="432">
                  <c:v>2.6899999999999977</c:v>
                </c:pt>
                <c:pt idx="433">
                  <c:v>2.8129999999999953</c:v>
                </c:pt>
                <c:pt idx="434">
                  <c:v>2.5360000000000014</c:v>
                </c:pt>
                <c:pt idx="435">
                  <c:v>2.6539999999999964</c:v>
                </c:pt>
                <c:pt idx="436">
                  <c:v>2.5779999999999959</c:v>
                </c:pt>
                <c:pt idx="437">
                  <c:v>2.7339999999999947</c:v>
                </c:pt>
                <c:pt idx="438">
                  <c:v>2.6189999999999998</c:v>
                </c:pt>
                <c:pt idx="439">
                  <c:v>2.7179999999999964</c:v>
                </c:pt>
                <c:pt idx="440">
                  <c:v>2.7989999999999995</c:v>
                </c:pt>
                <c:pt idx="441">
                  <c:v>2.7179999999999964</c:v>
                </c:pt>
                <c:pt idx="442">
                  <c:v>2.5319999999999965</c:v>
                </c:pt>
                <c:pt idx="443">
                  <c:v>2.6659999999999968</c:v>
                </c:pt>
                <c:pt idx="444">
                  <c:v>2.8799999999999955</c:v>
                </c:pt>
                <c:pt idx="445">
                  <c:v>2.9959999999999951</c:v>
                </c:pt>
                <c:pt idx="446">
                  <c:v>3.1019999999999968</c:v>
                </c:pt>
                <c:pt idx="447">
                  <c:v>3.0249999999999986</c:v>
                </c:pt>
                <c:pt idx="448">
                  <c:v>3.2999999999999972</c:v>
                </c:pt>
                <c:pt idx="449">
                  <c:v>3.2759999999999962</c:v>
                </c:pt>
                <c:pt idx="450">
                  <c:v>3.5529999999999973</c:v>
                </c:pt>
                <c:pt idx="451">
                  <c:v>3.3320000000000007</c:v>
                </c:pt>
                <c:pt idx="452">
                  <c:v>3.2459999999999951</c:v>
                </c:pt>
                <c:pt idx="453">
                  <c:v>3.4239999999999995</c:v>
                </c:pt>
                <c:pt idx="454">
                  <c:v>3.3499999999999943</c:v>
                </c:pt>
                <c:pt idx="455">
                  <c:v>3.3079999999999998</c:v>
                </c:pt>
                <c:pt idx="456">
                  <c:v>3.3569999999999993</c:v>
                </c:pt>
                <c:pt idx="457">
                  <c:v>3.3729999999999976</c:v>
                </c:pt>
                <c:pt idx="458">
                  <c:v>3.3299999999999983</c:v>
                </c:pt>
                <c:pt idx="459">
                  <c:v>3.3079999999999998</c:v>
                </c:pt>
                <c:pt idx="460">
                  <c:v>3.232999999999997</c:v>
                </c:pt>
                <c:pt idx="461">
                  <c:v>3.1460000000000008</c:v>
                </c:pt>
                <c:pt idx="462">
                  <c:v>3.3399999999999963</c:v>
                </c:pt>
                <c:pt idx="463">
                  <c:v>3.4899999999999949</c:v>
                </c:pt>
                <c:pt idx="464">
                  <c:v>3.6199999999999974</c:v>
                </c:pt>
                <c:pt idx="465">
                  <c:v>3.5109999999999957</c:v>
                </c:pt>
                <c:pt idx="466">
                  <c:v>3.6799999999999997</c:v>
                </c:pt>
                <c:pt idx="467">
                  <c:v>3.8189999999999955</c:v>
                </c:pt>
                <c:pt idx="468">
                  <c:v>3.945999999999998</c:v>
                </c:pt>
                <c:pt idx="469">
                  <c:v>4.0929999999999964</c:v>
                </c:pt>
                <c:pt idx="470">
                  <c:v>4.1709999999999994</c:v>
                </c:pt>
                <c:pt idx="471">
                  <c:v>4.4139999999999944</c:v>
                </c:pt>
                <c:pt idx="472">
                  <c:v>4.4979999999999976</c:v>
                </c:pt>
                <c:pt idx="473">
                  <c:v>4.5360000000000014</c:v>
                </c:pt>
                <c:pt idx="474">
                  <c:v>4.5940000000000012</c:v>
                </c:pt>
                <c:pt idx="475">
                  <c:v>4.7680000000000007</c:v>
                </c:pt>
                <c:pt idx="476">
                  <c:v>4.6310000000000002</c:v>
                </c:pt>
                <c:pt idx="477">
                  <c:v>4.8049999999999997</c:v>
                </c:pt>
                <c:pt idx="478">
                  <c:v>4.6869999999999976</c:v>
                </c:pt>
                <c:pt idx="479">
                  <c:v>4.4799999999999969</c:v>
                </c:pt>
                <c:pt idx="480">
                  <c:v>4.5769999999999982</c:v>
                </c:pt>
                <c:pt idx="481">
                  <c:v>4.5429999999999993</c:v>
                </c:pt>
                <c:pt idx="482">
                  <c:v>4.4529999999999959</c:v>
                </c:pt>
                <c:pt idx="483">
                  <c:v>4.367999999999995</c:v>
                </c:pt>
                <c:pt idx="484">
                  <c:v>4.2249999999999943</c:v>
                </c:pt>
                <c:pt idx="485">
                  <c:v>4.367999999999995</c:v>
                </c:pt>
                <c:pt idx="486">
                  <c:v>4.3999999999999986</c:v>
                </c:pt>
                <c:pt idx="487">
                  <c:v>4.3599999999999994</c:v>
                </c:pt>
                <c:pt idx="488">
                  <c:v>4.4009999999999962</c:v>
                </c:pt>
                <c:pt idx="489">
                  <c:v>4.3859999999999957</c:v>
                </c:pt>
                <c:pt idx="490">
                  <c:v>4.5319999999999965</c:v>
                </c:pt>
                <c:pt idx="491">
                  <c:v>4.6899999999999977</c:v>
                </c:pt>
                <c:pt idx="492">
                  <c:v>4.8029999999999973</c:v>
                </c:pt>
                <c:pt idx="493">
                  <c:v>4.8539999999999992</c:v>
                </c:pt>
                <c:pt idx="494">
                  <c:v>5.3669999999999973</c:v>
                </c:pt>
                <c:pt idx="495">
                  <c:v>5.3879999999999981</c:v>
                </c:pt>
                <c:pt idx="496">
                  <c:v>5.7459999999999951</c:v>
                </c:pt>
                <c:pt idx="497">
                  <c:v>5.7190000000000012</c:v>
                </c:pt>
                <c:pt idx="498">
                  <c:v>5.6859999999999999</c:v>
                </c:pt>
                <c:pt idx="499">
                  <c:v>5.5379999999999967</c:v>
                </c:pt>
                <c:pt idx="500">
                  <c:v>5.671999999999997</c:v>
                </c:pt>
                <c:pt idx="501">
                  <c:v>5.4739999999999966</c:v>
                </c:pt>
                <c:pt idx="502">
                  <c:v>5.6689999999999969</c:v>
                </c:pt>
                <c:pt idx="503">
                  <c:v>5.4259999999999948</c:v>
                </c:pt>
                <c:pt idx="504">
                  <c:v>6.0339999999999989</c:v>
                </c:pt>
                <c:pt idx="505">
                  <c:v>5.8419999999999987</c:v>
                </c:pt>
                <c:pt idx="506">
                  <c:v>6.2579999999999991</c:v>
                </c:pt>
                <c:pt idx="507">
                  <c:v>6.2729999999999961</c:v>
                </c:pt>
                <c:pt idx="508">
                  <c:v>6.2529999999999966</c:v>
                </c:pt>
                <c:pt idx="509">
                  <c:v>6.036999999999999</c:v>
                </c:pt>
                <c:pt idx="510">
                  <c:v>6.3149999999999977</c:v>
                </c:pt>
                <c:pt idx="511">
                  <c:v>6.2949999999999982</c:v>
                </c:pt>
                <c:pt idx="512">
                  <c:v>6.3219999999999992</c:v>
                </c:pt>
                <c:pt idx="513">
                  <c:v>6.2069999999999972</c:v>
                </c:pt>
                <c:pt idx="514">
                  <c:v>6.3509999999999991</c:v>
                </c:pt>
                <c:pt idx="515">
                  <c:v>6.5179999999999971</c:v>
                </c:pt>
                <c:pt idx="516">
                  <c:v>6.6149999999999984</c:v>
                </c:pt>
                <c:pt idx="517">
                  <c:v>6.6999999999999993</c:v>
                </c:pt>
                <c:pt idx="518">
                  <c:v>6.7779999999999987</c:v>
                </c:pt>
                <c:pt idx="519">
                  <c:v>6.9019999999999975</c:v>
                </c:pt>
                <c:pt idx="520">
                  <c:v>7.0829999999999984</c:v>
                </c:pt>
                <c:pt idx="521">
                  <c:v>7.0689999999999991</c:v>
                </c:pt>
                <c:pt idx="522">
                  <c:v>7.1189999999999962</c:v>
                </c:pt>
                <c:pt idx="523">
                  <c:v>7.1419999999999995</c:v>
                </c:pt>
                <c:pt idx="524">
                  <c:v>7.3689999999999962</c:v>
                </c:pt>
                <c:pt idx="525">
                  <c:v>7.3049999999999962</c:v>
                </c:pt>
                <c:pt idx="526">
                  <c:v>7.2609999999999992</c:v>
                </c:pt>
                <c:pt idx="527">
                  <c:v>7.3419999999999987</c:v>
                </c:pt>
                <c:pt idx="528">
                  <c:v>7.2489999999999988</c:v>
                </c:pt>
                <c:pt idx="529">
                  <c:v>7.3969999999999985</c:v>
                </c:pt>
                <c:pt idx="530">
                  <c:v>7.3459999999999965</c:v>
                </c:pt>
                <c:pt idx="531">
                  <c:v>7.3339999999999961</c:v>
                </c:pt>
                <c:pt idx="532">
                  <c:v>7.4009999999999962</c:v>
                </c:pt>
                <c:pt idx="533">
                  <c:v>7.3319999999999972</c:v>
                </c:pt>
                <c:pt idx="534">
                  <c:v>7.6389999999999993</c:v>
                </c:pt>
                <c:pt idx="535">
                  <c:v>7.5029999999999966</c:v>
                </c:pt>
                <c:pt idx="536">
                  <c:v>7.6659999999999968</c:v>
                </c:pt>
                <c:pt idx="537">
                  <c:v>7.4409999999999989</c:v>
                </c:pt>
                <c:pt idx="538">
                  <c:v>7.6009999999999991</c:v>
                </c:pt>
                <c:pt idx="539">
                  <c:v>7.5339999999999989</c:v>
                </c:pt>
                <c:pt idx="540">
                  <c:v>7.6639999999999979</c:v>
                </c:pt>
                <c:pt idx="541">
                  <c:v>7.6009999999999991</c:v>
                </c:pt>
                <c:pt idx="542">
                  <c:v>7.5729999999999968</c:v>
                </c:pt>
                <c:pt idx="543">
                  <c:v>7.7129999999999974</c:v>
                </c:pt>
                <c:pt idx="544">
                  <c:v>7.916999999999998</c:v>
                </c:pt>
                <c:pt idx="545">
                  <c:v>7.7789999999999964</c:v>
                </c:pt>
                <c:pt idx="546">
                  <c:v>7.7339999999999982</c:v>
                </c:pt>
                <c:pt idx="547">
                  <c:v>7.9499999999999993</c:v>
                </c:pt>
                <c:pt idx="548">
                  <c:v>7.8089999999999975</c:v>
                </c:pt>
                <c:pt idx="549">
                  <c:v>7.8549999999999969</c:v>
                </c:pt>
                <c:pt idx="550">
                  <c:v>7.9239999999999995</c:v>
                </c:pt>
                <c:pt idx="551">
                  <c:v>7.8039999999999985</c:v>
                </c:pt>
                <c:pt idx="552">
                  <c:v>8.0829999999999984</c:v>
                </c:pt>
                <c:pt idx="553">
                  <c:v>7.8909999999999982</c:v>
                </c:pt>
                <c:pt idx="554">
                  <c:v>7.8229999999999968</c:v>
                </c:pt>
                <c:pt idx="555">
                  <c:v>7.5839999999999961</c:v>
                </c:pt>
                <c:pt idx="556">
                  <c:v>7.5039999999999978</c:v>
                </c:pt>
                <c:pt idx="557">
                  <c:v>7.4589999999999961</c:v>
                </c:pt>
                <c:pt idx="558">
                  <c:v>7.3809999999999967</c:v>
                </c:pt>
                <c:pt idx="559">
                  <c:v>7.4809999999999981</c:v>
                </c:pt>
                <c:pt idx="560">
                  <c:v>7.8569999999999993</c:v>
                </c:pt>
                <c:pt idx="561">
                  <c:v>7.7149999999999963</c:v>
                </c:pt>
                <c:pt idx="562">
                  <c:v>8.264999999999997</c:v>
                </c:pt>
                <c:pt idx="563">
                  <c:v>7.9199999999999982</c:v>
                </c:pt>
                <c:pt idx="564">
                  <c:v>8.1709999999999994</c:v>
                </c:pt>
                <c:pt idx="565">
                  <c:v>7.8979999999999961</c:v>
                </c:pt>
                <c:pt idx="566">
                  <c:v>8.046999999999997</c:v>
                </c:pt>
                <c:pt idx="567">
                  <c:v>7.4559999999999995</c:v>
                </c:pt>
                <c:pt idx="568">
                  <c:v>7.6839999999999975</c:v>
                </c:pt>
                <c:pt idx="569">
                  <c:v>7.3099999999999987</c:v>
                </c:pt>
                <c:pt idx="570">
                  <c:v>7.5159999999999982</c:v>
                </c:pt>
                <c:pt idx="571">
                  <c:v>7.421999999999997</c:v>
                </c:pt>
                <c:pt idx="572">
                  <c:v>7.6489999999999974</c:v>
                </c:pt>
                <c:pt idx="573">
                  <c:v>7.450999999999997</c:v>
                </c:pt>
                <c:pt idx="574">
                  <c:v>7.6159999999999961</c:v>
                </c:pt>
                <c:pt idx="575">
                  <c:v>7.5889999999999986</c:v>
                </c:pt>
                <c:pt idx="576">
                  <c:v>7.4419999999999966</c:v>
                </c:pt>
                <c:pt idx="577">
                  <c:v>7.4289999999999985</c:v>
                </c:pt>
                <c:pt idx="578">
                  <c:v>7.3869999999999969</c:v>
                </c:pt>
                <c:pt idx="579">
                  <c:v>7.4269999999999996</c:v>
                </c:pt>
                <c:pt idx="580">
                  <c:v>7.4989999999999988</c:v>
                </c:pt>
                <c:pt idx="581">
                  <c:v>7.2139999999999986</c:v>
                </c:pt>
                <c:pt idx="582">
                  <c:v>7.5729999999999968</c:v>
                </c:pt>
                <c:pt idx="583">
                  <c:v>7.5839999999999961</c:v>
                </c:pt>
                <c:pt idx="584">
                  <c:v>7.3129999999999988</c:v>
                </c:pt>
                <c:pt idx="585">
                  <c:v>7.2289999999999992</c:v>
                </c:pt>
                <c:pt idx="586">
                  <c:v>7.0169999999999995</c:v>
                </c:pt>
                <c:pt idx="587">
                  <c:v>6.9719999999999978</c:v>
                </c:pt>
                <c:pt idx="588">
                  <c:v>7.3029999999999973</c:v>
                </c:pt>
                <c:pt idx="589">
                  <c:v>7.0529999999999973</c:v>
                </c:pt>
                <c:pt idx="590">
                  <c:v>7.384999999999998</c:v>
                </c:pt>
                <c:pt idx="591">
                  <c:v>6.8119999999999976</c:v>
                </c:pt>
                <c:pt idx="592">
                  <c:v>7.3549999999999969</c:v>
                </c:pt>
                <c:pt idx="593">
                  <c:v>6.9069999999999965</c:v>
                </c:pt>
                <c:pt idx="594">
                  <c:v>6.6339999999999968</c:v>
                </c:pt>
                <c:pt idx="595">
                  <c:v>6.7259999999999991</c:v>
                </c:pt>
                <c:pt idx="596">
                  <c:v>6.5359999999999978</c:v>
                </c:pt>
                <c:pt idx="597">
                  <c:v>6.5239999999999974</c:v>
                </c:pt>
                <c:pt idx="598">
                  <c:v>6.1019999999999968</c:v>
                </c:pt>
                <c:pt idx="599">
                  <c:v>6.4099999999999966</c:v>
                </c:pt>
                <c:pt idx="600">
                  <c:v>6.2569999999999979</c:v>
                </c:pt>
                <c:pt idx="601">
                  <c:v>6.0579999999999963</c:v>
                </c:pt>
                <c:pt idx="602">
                  <c:v>6.3359999999999985</c:v>
                </c:pt>
                <c:pt idx="603">
                  <c:v>6.1009999999999991</c:v>
                </c:pt>
                <c:pt idx="604">
                  <c:v>5.9559999999999995</c:v>
                </c:pt>
                <c:pt idx="605">
                  <c:v>6.1639999999999979</c:v>
                </c:pt>
                <c:pt idx="606">
                  <c:v>5.6580000000000013</c:v>
                </c:pt>
                <c:pt idx="607">
                  <c:v>5.8399999999999963</c:v>
                </c:pt>
                <c:pt idx="608">
                  <c:v>5.607999999999997</c:v>
                </c:pt>
                <c:pt idx="609">
                  <c:v>5.7949999999999946</c:v>
                </c:pt>
                <c:pt idx="610">
                  <c:v>5.5629999999999953</c:v>
                </c:pt>
                <c:pt idx="611">
                  <c:v>5.7919999999999945</c:v>
                </c:pt>
                <c:pt idx="612">
                  <c:v>5.5169999999999959</c:v>
                </c:pt>
                <c:pt idx="613">
                  <c:v>5.5519999999999996</c:v>
                </c:pt>
                <c:pt idx="614">
                  <c:v>5.3389999999999986</c:v>
                </c:pt>
                <c:pt idx="615">
                  <c:v>4.9779999999999944</c:v>
                </c:pt>
                <c:pt idx="616">
                  <c:v>4.8230000000000004</c:v>
                </c:pt>
                <c:pt idx="617">
                  <c:v>4.6819999999999951</c:v>
                </c:pt>
                <c:pt idx="618">
                  <c:v>4.5760000000000005</c:v>
                </c:pt>
                <c:pt idx="619">
                  <c:v>4.7590000000000003</c:v>
                </c:pt>
                <c:pt idx="620">
                  <c:v>4.580999999999996</c:v>
                </c:pt>
                <c:pt idx="621">
                  <c:v>4.6469999999999985</c:v>
                </c:pt>
                <c:pt idx="622">
                  <c:v>4.4450000000000003</c:v>
                </c:pt>
                <c:pt idx="623">
                  <c:v>4.3879999999999981</c:v>
                </c:pt>
                <c:pt idx="624">
                  <c:v>4.1280000000000001</c:v>
                </c:pt>
                <c:pt idx="625">
                  <c:v>4.134999999999998</c:v>
                </c:pt>
                <c:pt idx="626">
                  <c:v>4.0629999999999953</c:v>
                </c:pt>
                <c:pt idx="627">
                  <c:v>4.1159999999999997</c:v>
                </c:pt>
                <c:pt idx="628">
                  <c:v>3.5579999999999998</c:v>
                </c:pt>
                <c:pt idx="629">
                  <c:v>3.9959999999999951</c:v>
                </c:pt>
                <c:pt idx="630">
                  <c:v>3.5240000000000009</c:v>
                </c:pt>
                <c:pt idx="631">
                  <c:v>3.7509999999999977</c:v>
                </c:pt>
                <c:pt idx="632">
                  <c:v>3.5309999999999988</c:v>
                </c:pt>
                <c:pt idx="633">
                  <c:v>3.2830000000000013</c:v>
                </c:pt>
                <c:pt idx="634">
                  <c:v>2.9339999999999975</c:v>
                </c:pt>
                <c:pt idx="635">
                  <c:v>3.0279999999999987</c:v>
                </c:pt>
                <c:pt idx="636">
                  <c:v>2.6589999999999989</c:v>
                </c:pt>
                <c:pt idx="637">
                  <c:v>2.5940000000000012</c:v>
                </c:pt>
                <c:pt idx="638">
                  <c:v>2.6159999999999997</c:v>
                </c:pt>
                <c:pt idx="639">
                  <c:v>2.6929999999999978</c:v>
                </c:pt>
                <c:pt idx="640">
                  <c:v>2.2590000000000003</c:v>
                </c:pt>
                <c:pt idx="641">
                  <c:v>2.4519999999999982</c:v>
                </c:pt>
                <c:pt idx="642">
                  <c:v>1.8279999999999959</c:v>
                </c:pt>
                <c:pt idx="643">
                  <c:v>2.3410000000000011</c:v>
                </c:pt>
                <c:pt idx="644">
                  <c:v>1.6329999999999956</c:v>
                </c:pt>
                <c:pt idx="645">
                  <c:v>2.0509999999999948</c:v>
                </c:pt>
                <c:pt idx="646">
                  <c:v>1.4979999999999976</c:v>
                </c:pt>
                <c:pt idx="647">
                  <c:v>2.2379999999999995</c:v>
                </c:pt>
                <c:pt idx="648">
                  <c:v>1.5790000000000006</c:v>
                </c:pt>
                <c:pt idx="649">
                  <c:v>1.9859999999999971</c:v>
                </c:pt>
                <c:pt idx="650">
                  <c:v>1.2259999999999991</c:v>
                </c:pt>
                <c:pt idx="651">
                  <c:v>1.9089999999999989</c:v>
                </c:pt>
                <c:pt idx="652">
                  <c:v>0.96199999999999619</c:v>
                </c:pt>
                <c:pt idx="653">
                  <c:v>1.955999999999996</c:v>
                </c:pt>
                <c:pt idx="654">
                  <c:v>1.232999999999997</c:v>
                </c:pt>
                <c:pt idx="655">
                  <c:v>1.6009999999999991</c:v>
                </c:pt>
                <c:pt idx="656">
                  <c:v>0.93599999999999994</c:v>
                </c:pt>
                <c:pt idx="657">
                  <c:v>1.8239999999999981</c:v>
                </c:pt>
                <c:pt idx="658">
                  <c:v>0.68099999999999739</c:v>
                </c:pt>
                <c:pt idx="659">
                  <c:v>1.5910000000000011</c:v>
                </c:pt>
                <c:pt idx="660">
                  <c:v>0.38599999999999568</c:v>
                </c:pt>
                <c:pt idx="661">
                  <c:v>0.81299999999999528</c:v>
                </c:pt>
                <c:pt idx="662">
                  <c:v>0.26200000000000045</c:v>
                </c:pt>
                <c:pt idx="663">
                  <c:v>1.027000000000001</c:v>
                </c:pt>
                <c:pt idx="664">
                  <c:v>0.54599999999999937</c:v>
                </c:pt>
                <c:pt idx="665">
                  <c:v>0.82799999999999585</c:v>
                </c:pt>
                <c:pt idx="666">
                  <c:v>0.32199999999999562</c:v>
                </c:pt>
                <c:pt idx="667">
                  <c:v>0.89799999999999613</c:v>
                </c:pt>
                <c:pt idx="668">
                  <c:v>0.45599999999999596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9E0-434C-9C86-2FD08B6EB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26752"/>
        <c:axId val="90449024"/>
      </c:scatterChart>
      <c:valAx>
        <c:axId val="90426752"/>
        <c:scaling>
          <c:orientation val="minMax"/>
          <c:max val="67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0449024"/>
        <c:crossesAt val="-12"/>
        <c:crossBetween val="midCat"/>
        <c:majorUnit val="10"/>
      </c:valAx>
      <c:valAx>
        <c:axId val="90449024"/>
        <c:scaling>
          <c:orientation val="minMax"/>
          <c:max val="9"/>
          <c:min val="-9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0426752"/>
        <c:crossesAt val="0"/>
        <c:crossBetween val="midCat"/>
        <c:majorUnit val="3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F4BFCBB-E33C-4DE1-AFAC-2AEDF0D32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DBB895-0877-44A8-A852-CE4A0BF562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62F8A57-193A-4EB3-A2FF-7EC075679AF2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E7B30A-6290-4071-AD09-9CA507304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088059-A182-4C6D-B0A0-49C07F7BA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A89B27D-C811-411B-ADCB-6D0BD06E02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45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D41BF2B-5D3C-4AEF-9708-C5BD8CE4ADF9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0277A3A-4ED9-46CB-8C52-2A5D9BC078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C911-DA22-4170-84CC-CA7615FAB2A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75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C911-DA22-4170-84CC-CA7615FAB2A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86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CC911-DA22-4170-84CC-CA7615FAB2A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9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D9079-7C06-43DB-BDE5-0A85E7D4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F8BDFE-660A-4493-B794-F265298A1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EE03C-0175-497E-B10B-B860078E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ADB1A-D7F5-49B4-B512-6919A227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E1EFC2-68D6-44F8-865D-D8B12D4D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2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931D8-FFAD-421E-B2B6-63180387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825C07-3644-40CD-9010-ABF184179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46156D-4F22-4574-8C29-C6EC3B2A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10EDE8-51EB-4632-A2B5-5DC4DAF2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0315CD-E3E0-46F9-AE90-EDB13CAA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1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91E0A5-1FE5-457D-9C3F-ADFB70781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887933-1A08-4279-9A0F-33521B9A6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29920C-61F6-4C34-8B2C-B9708921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34B0E1-CE5E-465A-B48E-A63A2C1E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53540F-AC1B-4F39-A365-74FDEF82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29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475F4D-7C70-445F-A63D-74096F48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4C83AA-0E4E-4132-BFE1-C0EA42D6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CC6E61-B10C-45D0-8D13-91E006EB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93FEA-0AD0-4804-A701-06CB516F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86D00-A351-4396-86FA-CD23EA8F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84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67F98D-21F0-43EB-AAE3-4FD421FA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6C3B3C-8150-4747-8711-646A3327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4D5D94-E722-46A0-8959-A6E1A93B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07619-3718-4673-BA66-752E91B6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8DE88B-3B7F-482B-B8A7-FAF7AEC3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23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C35FB-8388-4A89-8C71-9530A663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C2AA63-B513-4FA3-B803-EB7121285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7C8277-7FF3-44E2-846E-7F3FA77E8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320FF3-EA57-443B-9BC4-1EDADBA0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2280B6-F5B0-4CA8-A399-91AA0D5D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4448B0-5311-4484-95F3-73D726E2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80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41312-3E71-4F7F-B0CA-A4173E2E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2B5462-D83A-4C84-BAEE-D1B47E111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5D5BE8-1A7E-48D5-89E8-8F0C5A8DC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2C860F-C19E-4ADF-9E8F-DDB770EB0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F09400-B7EB-41A2-9355-1F1AF09A6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9371B1-00C7-472E-8E15-AF59B524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668C23-EA50-4B62-BB27-B6E60C7F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362841-EB24-48F2-BEC4-505A465A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87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40967-B336-4799-BB5F-0926E07C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C7999A-6349-425F-9972-D76A6B9D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6A850A-13BB-46A7-AB5A-CA1FC53A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50A3B0-9DF5-4D43-B599-8DC8946B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06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34A2ED-0F0B-41F7-BDC7-651D4BFF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4E247B7-0572-44C9-879B-4029D36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E1AB6E-6412-4DEE-8253-3ABE763E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19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65523-E3C4-41DF-AFCF-60A2AC34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5E809E-DB67-47F3-9669-48F6F03B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F1133C-CF6F-42E4-9909-30265C3F1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A54B54-27E3-4A51-AF73-4F411E9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31AF7F-D27C-4686-ADB0-2B697024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7DDCD1-DDBA-437E-BA26-AD9049FF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2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CD7E3-7B89-4465-B4EA-AF699513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E88439-A1FD-4413-BA9C-4309C171F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EBDB72-434E-423D-B229-6527582E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97D5CE-5931-4FB9-A222-C661B714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3202E5-FBD8-412A-B18F-2FAB0F77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1D73A3-FE0B-4172-872A-474EB94A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0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E49A59-A725-486B-8C69-69CFA421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DE33EB-D464-494D-B901-5E384594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8776B8-993D-494E-BEE6-7F95406C7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0D0E-B76F-46BD-B07C-6121333F9658}" type="datetimeFigureOut">
              <a:rPr kumimoji="1" lang="ja-JP" altLang="en-US" smtClean="0"/>
              <a:t>2018/3/21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6DC750-72C3-4BDF-8210-7E2BEFB73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156673-58D0-4EAD-B614-9F286EDFE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C916-4863-4629-B366-E2E6E6B54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D454FA-5CAE-424B-82D6-2ACB70786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A History of LD for Optical Communication in NTT</a:t>
            </a:r>
            <a:br>
              <a:rPr kumimoji="1"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kumimoji="1"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 of INTERNET Society-</a:t>
            </a:r>
            <a:endParaRPr kumimoji="1"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CEE63-E5FF-4498-ABDB-EC8D5720FC7D}"/>
              </a:ext>
            </a:extLst>
          </p:cNvPr>
          <p:cNvSpPr txBox="1"/>
          <p:nvPr/>
        </p:nvSpPr>
        <p:spPr>
          <a:xfrm>
            <a:off x="385894" y="411061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Larry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Coldren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Symposium, 16 March ‘18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E5C965-9953-479B-822D-0F219FF08E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1266" y="3851933"/>
            <a:ext cx="1508870" cy="22477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62BE0F-914B-45D2-ABC4-4F7F46DEB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54928" y="785528"/>
            <a:ext cx="2176272" cy="1494191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14E18F6-9BD9-46A4-AA8A-A3E9E771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9E3D7BEB-8743-4CB0-B595-DC0D0B5B068E}"/>
              </a:ext>
            </a:extLst>
          </p:cNvPr>
          <p:cNvSpPr txBox="1">
            <a:spLocks/>
          </p:cNvSpPr>
          <p:nvPr/>
        </p:nvSpPr>
        <p:spPr>
          <a:xfrm>
            <a:off x="1676400" y="3754437"/>
            <a:ext cx="9810750" cy="2499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Tetsu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IKEGAMI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Advisor NTT etc.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President of LEOS in 1994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President, NTT Labs, 1996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tetsu-ikegami@poplar.ocn.ne.jp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Access to: britta@engineering.ucsb.edu</a:t>
            </a: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557E65A-C716-426A-8652-415932E85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4237241"/>
            <a:ext cx="1638300" cy="1524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B30915-A681-4F66-AF71-4FC5A30A4083}"/>
              </a:ext>
            </a:extLst>
          </p:cNvPr>
          <p:cNvSpPr txBox="1"/>
          <p:nvPr/>
        </p:nvSpPr>
        <p:spPr>
          <a:xfrm>
            <a:off x="9848850" y="5879086"/>
            <a:ext cx="1691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DFB LD </a:t>
            </a:r>
            <a:r>
              <a:rPr kumimoji="1" lang="en-US" altLang="ja-JP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Δf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0 kHz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9329" y="609971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1971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368094" y="609971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57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678" y="228601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973124"/>
            <a:ext cx="10184934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I said “Direct modulation possible up to 400 MHz “ (1975, ECOC)</a:t>
            </a:r>
            <a:endParaRPr kumimoji="1" lang="en-US" altLang="ja-JP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hort-wave length (Bell Lab; </a:t>
            </a:r>
            <a:r>
              <a:rPr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Hayashi &amp; </a:t>
            </a:r>
            <a:r>
              <a:rPr lang="en-US" altLang="ja-JP" sz="112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Panish</a:t>
            </a:r>
            <a:r>
              <a:rPr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､ </a:t>
            </a:r>
            <a:r>
              <a:rPr lang="en-US" altLang="ja-JP" sz="112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Alferov</a:t>
            </a:r>
            <a:r>
              <a:rPr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1970</a:t>
            </a:r>
            <a:r>
              <a:rPr kumimoji="1"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(NTT,1976) , Mono-mode fiber could promising (ECOC ‘76)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 (NTT,1975)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 (NTT,1982)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Reliability; “Hard screening method”, leaved from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 (NTT,1985)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D9E95E-225E-42E6-BAAA-11893005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62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150" y="298014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529"/>
            <a:ext cx="10184934" cy="5284457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“(1975, ECOC)</a:t>
            </a:r>
            <a:endParaRPr kumimoji="1" lang="en-US" altLang="ja-JP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length(Bell Lab, 1970)</a:t>
            </a:r>
          </a:p>
          <a:p>
            <a:r>
              <a:rPr lang="en-US" altLang="ja-JP" sz="9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to long-wave length</a:t>
            </a:r>
            <a:r>
              <a:rPr lang="en-US" altLang="ja-JP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since Fiber loss minimum</a:t>
            </a:r>
          </a:p>
          <a:p>
            <a:pPr lvl="1"/>
            <a:r>
              <a:rPr lang="en-US" altLang="ja-JP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fiber connection loss by fusion (NTT,1976) , Mono-mode fiber could promising (Bell Lab, </a:t>
            </a:r>
            <a:r>
              <a:rPr lang="en-US" altLang="ja-JP" sz="8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Marcateri</a:t>
            </a:r>
            <a:r>
              <a:rPr lang="en-US" altLang="ja-JP" sz="8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ECOC ’76, Munich)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noise(NTT,1975)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 (NTT,1982)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“Hard screening method”, leaved from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 (NTT,1985)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F74C98-3E1A-4436-BE67-CC777711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5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so868A1">
            <a:extLst>
              <a:ext uri="{FF2B5EF4-FFF2-40B4-BE49-F238E27FC236}">
                <a16:creationId xmlns:a16="http://schemas.microsoft.com/office/drawing/2014/main" id="{35E6A851-08A8-45FD-B06C-32D385A5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807" r="-75" b="3995"/>
          <a:stretch/>
        </p:blipFill>
        <p:spPr bwMode="auto">
          <a:xfrm>
            <a:off x="2765200" y="1904797"/>
            <a:ext cx="6806726" cy="4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FE71B68-FB09-410F-8104-8AE12CA3AEBB}"/>
              </a:ext>
            </a:extLst>
          </p:cNvPr>
          <p:cNvSpPr/>
          <p:nvPr/>
        </p:nvSpPr>
        <p:spPr>
          <a:xfrm>
            <a:off x="2000632" y="376248"/>
            <a:ext cx="86086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/>
              <a:t>1.5um Transmission Experiment with DFB LD, 104km @ 400Mb/s, Normal SM Fiber (1982)</a:t>
            </a:r>
          </a:p>
          <a:p>
            <a:pPr>
              <a:spcBef>
                <a:spcPct val="50000"/>
              </a:spcBef>
            </a:pPr>
            <a:r>
              <a:rPr lang="en-US" altLang="ja-JP" sz="2800" b="1" dirty="0"/>
              <a:t>Post Deadline Paper @ ECOC’82, Cannes</a:t>
            </a:r>
          </a:p>
          <a:p>
            <a:pPr>
              <a:spcBef>
                <a:spcPct val="50000"/>
              </a:spcBef>
            </a:pPr>
            <a:r>
              <a:rPr lang="en-US" altLang="ja-JP" sz="2800" b="1" dirty="0"/>
              <a:t>Just experiment without Dispersion compensation of SM fiber but gave big Impact 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A2C098-3D29-469A-8818-151CDC3C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61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64" y="314793"/>
            <a:ext cx="2576119" cy="675110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 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1107348"/>
            <a:ext cx="10184934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“(1975, ECOC)</a:t>
            </a:r>
            <a:endParaRPr kumimoji="1" lang="en-US" altLang="ja-JP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length(Bell Lab, 1970)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 1976) , Mono-mode fiber could promising (ECOC ’76, Munich)</a:t>
            </a:r>
          </a:p>
          <a:p>
            <a:r>
              <a:rPr lang="en-US" altLang="ja-JP" sz="9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Mode-partition noise  </a:t>
            </a:r>
            <a:r>
              <a:rPr lang="en-US" altLang="ja-JP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(NTT,1975)</a:t>
            </a:r>
          </a:p>
          <a:p>
            <a:pPr lvl="1"/>
            <a:r>
              <a:rPr lang="en-US" altLang="ja-JP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VCSEL could  be answer, but Implementation ? Larry did !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 (NTT,1982)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Reliability; “Hard screening method”, leaved from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 (NTT,1985)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12F971-73FF-48C4-BC6D-E9D3B902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25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2E998-671A-47A9-B2FB-01950B565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885363" cy="715963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b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Mode Partition Noise (1975)</a:t>
            </a:r>
            <a:b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ja-JP" altLang="en-US" dirty="0"/>
            </a:b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F3B0417-F3A7-4D7D-BDE8-40BBF6BF794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24" y="1253331"/>
            <a:ext cx="3476625" cy="4351338"/>
          </a:xfrm>
        </p:spPr>
      </p:pic>
      <p:pic>
        <p:nvPicPr>
          <p:cNvPr id="7" name="Picture 2" descr="mso926CA">
            <a:extLst>
              <a:ext uri="{FF2B5EF4-FFF2-40B4-BE49-F238E27FC236}">
                <a16:creationId xmlns:a16="http://schemas.microsoft.com/office/drawing/2014/main" id="{7903B233-46A6-4D03-B996-1BBE5D6FB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4" t="122795" r="-45846" b="-81971"/>
          <a:stretch/>
        </p:blipFill>
        <p:spPr bwMode="auto">
          <a:xfrm>
            <a:off x="838200" y="2107234"/>
            <a:ext cx="4910133" cy="26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70AC54-BFF1-4E93-9F49-4C7540F4B330}"/>
              </a:ext>
            </a:extLst>
          </p:cNvPr>
          <p:cNvSpPr txBox="1"/>
          <p:nvPr/>
        </p:nvSpPr>
        <p:spPr>
          <a:xfrm>
            <a:off x="271209" y="2633259"/>
            <a:ext cx="7293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 response measurement showed ; </a:t>
            </a:r>
          </a:p>
          <a:p>
            <a:r>
              <a:rPr kumimoji="1" lang="en-US" altLang="ja-JP" sz="24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of Multi-mode spectrum was </a:t>
            </a:r>
            <a:r>
              <a:rPr lang="en-US" altLang="ja-JP" sz="24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kumimoji="1" lang="en-US" altLang="ja-JP" sz="24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</a:p>
          <a:p>
            <a:r>
              <a:rPr lang="en-US" altLang="ja-JP" sz="24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altLang="ja-JP" sz="24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(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Compensate)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9FB850-79E0-4BD8-9B66-2BAE547A8EA5}"/>
              </a:ext>
            </a:extLst>
          </p:cNvPr>
          <p:cNvSpPr txBox="1"/>
          <p:nvPr/>
        </p:nvSpPr>
        <p:spPr>
          <a:xfrm>
            <a:off x="337347" y="3950409"/>
            <a:ext cx="743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Noise Closes Eye-pattern in Digital Transmission 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BAF911-80E5-4ED3-BDDB-38BE47812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0817" y="4296640"/>
            <a:ext cx="886968" cy="106070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D15FBA4-DF7D-4F40-B444-F33F283A3C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6182" y="2093654"/>
            <a:ext cx="1374772" cy="1197016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1D01F691-2675-4259-A758-2AB0C0C4DAA1}"/>
              </a:ext>
            </a:extLst>
          </p:cNvPr>
          <p:cNvSpPr/>
          <p:nvPr/>
        </p:nvSpPr>
        <p:spPr>
          <a:xfrm>
            <a:off x="10604653" y="2627877"/>
            <a:ext cx="270407" cy="227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6258EF0-2D22-4DB9-9E5B-923BABD2B5BA}"/>
              </a:ext>
            </a:extLst>
          </p:cNvPr>
          <p:cNvSpPr/>
          <p:nvPr/>
        </p:nvSpPr>
        <p:spPr>
          <a:xfrm>
            <a:off x="2607729" y="3499468"/>
            <a:ext cx="520117" cy="218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 descr="mso926CA">
            <a:extLst>
              <a:ext uri="{FF2B5EF4-FFF2-40B4-BE49-F238E27FC236}">
                <a16:creationId xmlns:a16="http://schemas.microsoft.com/office/drawing/2014/main" id="{0C0833B5-CCCA-4EF1-A22C-54CE18464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-169" r="26454" b="78310"/>
          <a:stretch/>
        </p:blipFill>
        <p:spPr bwMode="auto">
          <a:xfrm>
            <a:off x="998315" y="1388179"/>
            <a:ext cx="4495526" cy="10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CCC4A3-6DE6-48F5-A666-3BB5042F6BE2}"/>
              </a:ext>
            </a:extLst>
          </p:cNvPr>
          <p:cNvSpPr/>
          <p:nvPr/>
        </p:nvSpPr>
        <p:spPr>
          <a:xfrm>
            <a:off x="406821" y="4522574"/>
            <a:ext cx="648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Decided to use DFB LD for coming over the Noise (‘82) in real (commercial) system</a:t>
            </a:r>
            <a:b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“Ikegami became crazy, it is just a toy”</a:t>
            </a:r>
            <a:endParaRPr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197EEE-CEBA-4FF6-A780-7B9A12EE2832}"/>
              </a:ext>
            </a:extLst>
          </p:cNvPr>
          <p:cNvSpPr txBox="1"/>
          <p:nvPr/>
        </p:nvSpPr>
        <p:spPr>
          <a:xfrm>
            <a:off x="918257" y="5955417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System people like 2 terminal rather than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3 terminal (Lobby discussion, IOOC’83)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FBBA113-F63C-4542-A92F-7FEAE9A7AA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99" y="5393793"/>
            <a:ext cx="1723414" cy="1026367"/>
          </a:xfrm>
          <a:prstGeom prst="rect">
            <a:avLst/>
          </a:prstGeom>
        </p:spPr>
      </p:pic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E75ADAE-3392-40F3-B68C-9A8E468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4407D2-90A3-4F8E-B80E-65B49CCA793F}"/>
              </a:ext>
            </a:extLst>
          </p:cNvPr>
          <p:cNvSpPr txBox="1"/>
          <p:nvPr/>
        </p:nvSpPr>
        <p:spPr>
          <a:xfrm>
            <a:off x="6191164" y="5854463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Bell Lab. (K. Ogawa)</a:t>
            </a:r>
          </a:p>
          <a:p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understand the Noise </a:t>
            </a:r>
            <a:endParaRPr kumimoji="1" lang="ja-JP" alt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0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soC96C9">
            <a:extLst>
              <a:ext uri="{FF2B5EF4-FFF2-40B4-BE49-F238E27FC236}">
                <a16:creationId xmlns:a16="http://schemas.microsoft.com/office/drawing/2014/main" id="{ED216E9D-0EC7-4BC0-8742-FB157B48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92" y="2037100"/>
            <a:ext cx="5906050" cy="41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A95C464C-53EB-4075-B2F0-371372ED0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9" y="338138"/>
            <a:ext cx="390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50ADE34C-B934-4630-8942-C32DE2D4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6" y="825501"/>
            <a:ext cx="358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7FFAC42-BF83-4255-9E48-3025F30C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54" y="2062867"/>
            <a:ext cx="5330340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All Papers on InGaAsP LD from Japan were arranged in Poster Session!  Why?</a:t>
            </a:r>
          </a:p>
          <a:p>
            <a:pPr algn="ctr">
              <a:spcBef>
                <a:spcPct val="50000"/>
              </a:spcBef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 to my Claim to Program Committee; </a:t>
            </a:r>
          </a:p>
          <a:p>
            <a:pPr algn="ctr">
              <a:spcBef>
                <a:spcPct val="50000"/>
              </a:spcBef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“For Fruitful Discussion (since Japanese presenter’s poor English)”      </a:t>
            </a:r>
          </a:p>
          <a:p>
            <a:pPr algn="ctr">
              <a:spcBef>
                <a:spcPct val="50000"/>
              </a:spcBef>
            </a:pPr>
            <a:endParaRPr lang="en-US" altLang="ja-JP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90CC9F92-D680-4609-B41A-9DC1A765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7034213"/>
            <a:ext cx="542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E00921-B20E-472C-BA39-FC5E76450CA0}"/>
              </a:ext>
            </a:extLst>
          </p:cNvPr>
          <p:cNvSpPr txBox="1"/>
          <p:nvPr/>
        </p:nvSpPr>
        <p:spPr>
          <a:xfrm>
            <a:off x="2592691" y="338138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 Longwave Length (‘80)</a:t>
            </a:r>
          </a:p>
          <a:p>
            <a:r>
              <a:rPr lang="en-US" altLang="ja-JP" sz="36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became leader in LD R&amp;D</a:t>
            </a:r>
            <a:endParaRPr kumimoji="1" lang="ja-JP" altLang="en-US" sz="3600" b="1" dirty="0">
              <a:solidFill>
                <a:srgbClr val="3E5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681CC2-6E48-479C-B124-240F8348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91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soA36B3">
            <a:extLst>
              <a:ext uri="{FF2B5EF4-FFF2-40B4-BE49-F238E27FC236}">
                <a16:creationId xmlns:a16="http://schemas.microsoft.com/office/drawing/2014/main" id="{1F232F1A-7FBF-47DE-9D80-8C87ADE06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5966" r="-542" b="7036"/>
          <a:stretch/>
        </p:blipFill>
        <p:spPr bwMode="auto">
          <a:xfrm>
            <a:off x="1115878" y="1602785"/>
            <a:ext cx="6261315" cy="51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52A6EE28-B6AD-4A1D-A37E-CC83E8F7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01" y="572798"/>
            <a:ext cx="93616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CW Operation of 1500nm DFB Sept. 1981</a:t>
            </a:r>
          </a:p>
        </p:txBody>
      </p:sp>
      <p:pic>
        <p:nvPicPr>
          <p:cNvPr id="28676" name="Picture 4" descr="IMGP0672">
            <a:extLst>
              <a:ext uri="{FF2B5EF4-FFF2-40B4-BE49-F238E27FC236}">
                <a16:creationId xmlns:a16="http://schemas.microsoft.com/office/drawing/2014/main" id="{1AD8F094-67A0-4970-BC30-03F4D5FC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89" y="3436219"/>
            <a:ext cx="3410474" cy="25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1EBCE9-88EE-4BB3-AA4E-5790D53A0365}"/>
              </a:ext>
            </a:extLst>
          </p:cNvPr>
          <p:cNvSpPr txBox="1"/>
          <p:nvPr/>
        </p:nvSpPr>
        <p:spPr>
          <a:xfrm>
            <a:off x="8390546" y="6131313"/>
            <a:ext cx="33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Witness; J. C. </a:t>
            </a:r>
            <a:r>
              <a:rPr kumimoji="1" lang="en-US" altLang="ja-JP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Bouly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 (France Telecon)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3CD480-233B-46A4-9B54-034B8E275DC8}"/>
              </a:ext>
            </a:extLst>
          </p:cNvPr>
          <p:cNvSpPr txBox="1"/>
          <p:nvPr/>
        </p:nvSpPr>
        <p:spPr>
          <a:xfrm>
            <a:off x="3808587" y="1300674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Just Experiment in Lab !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08A317-78C9-4710-947C-EBA8BA61C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6" y="1602785"/>
            <a:ext cx="2506785" cy="1492898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A26FCD-6B98-4CA1-B41E-6EE524B7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58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150" y="228601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973124"/>
            <a:ext cx="10472606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“(1975, ECOC)</a:t>
            </a:r>
            <a:endParaRPr kumimoji="1"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 (Bell Lab, 1970)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(NTT,1976) , Mono-mode fiber could promising (ECOC ‘76)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noise(NTT,1975)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LD(NTT,1982)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7200" b="1" dirty="0">
                <a:latin typeface="Arial" panose="020B0604020202020204" pitchFamily="34" charset="0"/>
                <a:cs typeface="Arial" panose="020B0604020202020204" pitchFamily="34" charset="0"/>
              </a:rPr>
              <a:t>Reliability;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“Hard screening method”, leaved from</a:t>
            </a:r>
            <a:r>
              <a:rPr lang="ja-JP" alt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theory(NTT,1985)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</a:p>
          <a:p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enjoyed</a:t>
            </a:r>
            <a:r>
              <a:rPr lang="en-US" altLang="ja-JP" sz="1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 </a:t>
            </a:r>
            <a:r>
              <a:rPr lang="en-US" altLang="ja-JP" sz="1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altLang="ja-JP" sz="1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Optical-amplifier (pumped by LD) / LDA which overcome penalty of functions</a:t>
            </a: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644ED7-5077-4DE2-BBEB-EFD838CA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81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81" y="136525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973124"/>
            <a:ext cx="10184934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“(1975, ECOC)</a:t>
            </a:r>
            <a:endParaRPr kumimoji="1"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 (Bell Lab, 1970)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(NTT,1976) , Mono-mode fiber could promising (ECOC ‘76)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noise(NTT,1975)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LD(NTT,1982)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9600" b="1" u="sng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altLang="ja-JP" sz="80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“Hard screening method”, leaved from</a:t>
            </a:r>
            <a:r>
              <a:rPr lang="ja-JP" altLang="en-US" sz="80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Activation-energy theory(NTT,1985)</a:t>
            </a:r>
            <a:endParaRPr lang="en-US" altLang="ja-JP" sz="7200" b="1" dirty="0">
              <a:solidFill>
                <a:srgbClr val="3E5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</a:p>
          <a:p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We enjoyed competition without Optical-amplifier(pumped by LD) /LDA which overcome penalty of functions</a:t>
            </a:r>
          </a:p>
          <a:p>
            <a:r>
              <a:rPr lang="en-US" altLang="ja-JP" sz="7200" b="1" dirty="0">
                <a:latin typeface="Arial" panose="020B0604020202020204" pitchFamily="34" charset="0"/>
                <a:cs typeface="Arial" panose="020B0604020202020204" pitchFamily="34" charset="0"/>
              </a:rPr>
              <a:t>INTERNET Society (1998~ 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Laser is widely used in our life, CD, etc.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PIC is common technology in Optical </a:t>
            </a:r>
            <a:r>
              <a:rPr lang="en-US" altLang="ja-JP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NWing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 and will be common technology in Robotics/AI era</a:t>
            </a: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644ED7-5077-4DE2-BBEB-EFD838CA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52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P0674">
            <a:extLst>
              <a:ext uri="{FF2B5EF4-FFF2-40B4-BE49-F238E27FC236}">
                <a16:creationId xmlns:a16="http://schemas.microsoft.com/office/drawing/2014/main" id="{DC21BDDC-73AE-49C1-BDB5-8AAABB8F3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7" t="21318" r="2051"/>
          <a:stretch/>
        </p:blipFill>
        <p:spPr bwMode="auto">
          <a:xfrm>
            <a:off x="7850445" y="1948108"/>
            <a:ext cx="3503356" cy="31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0FA2C30F-F04A-42F8-90AE-C9A7E2D2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13" y="1948108"/>
            <a:ext cx="691919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/>
              <a:t>The First Generation in Bell Labs (Hayashi, </a:t>
            </a:r>
            <a:r>
              <a:rPr lang="en-US" altLang="ja-JP" sz="2400" b="1" dirty="0" err="1"/>
              <a:t>Panish</a:t>
            </a:r>
            <a:r>
              <a:rPr lang="en-US" altLang="ja-JP" sz="2400" b="1" dirty="0"/>
              <a:t>) were “PURGED”</a:t>
            </a:r>
          </a:p>
          <a:p>
            <a:r>
              <a:rPr lang="en-US" altLang="ja-JP" sz="2400" b="1" dirty="0">
                <a:solidFill>
                  <a:srgbClr val="3E50FC"/>
                </a:solidFill>
              </a:rPr>
              <a:t>The Second Generation (D. Dixon) succeeded in “stable” </a:t>
            </a:r>
            <a:r>
              <a:rPr lang="en-US" altLang="ja-JP" sz="2400" b="1" u="sng" dirty="0" err="1">
                <a:solidFill>
                  <a:srgbClr val="3E50FC"/>
                </a:solidFill>
              </a:rPr>
              <a:t>GaAlAs</a:t>
            </a:r>
            <a:r>
              <a:rPr lang="en-US" altLang="ja-JP" sz="2400" b="1" dirty="0">
                <a:solidFill>
                  <a:srgbClr val="3E50FC"/>
                </a:solidFill>
              </a:rPr>
              <a:t> LD (1980)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“Do it Properly, </a:t>
            </a:r>
            <a:r>
              <a:rPr lang="en-US" altLang="ja-JP" sz="2800" b="1" dirty="0">
                <a:solidFill>
                  <a:srgbClr val="FF0000"/>
                </a:solidFill>
              </a:rPr>
              <a:t>you can get it</a:t>
            </a:r>
            <a:r>
              <a:rPr lang="en-US" altLang="ja-JP" sz="2400" b="1" dirty="0">
                <a:solidFill>
                  <a:srgbClr val="FF0000"/>
                </a:solidFill>
              </a:rPr>
              <a:t>” was answer to “How to make it ?” (#7 ISLC ’80)</a:t>
            </a:r>
          </a:p>
          <a:p>
            <a:r>
              <a:rPr lang="en-US" altLang="ja-JP" sz="2400" b="1" dirty="0"/>
              <a:t>The Third Generation (Gordon) had to collaborate with Hitachi to get </a:t>
            </a:r>
            <a:r>
              <a:rPr lang="en-US" altLang="ja-JP" sz="2400" b="1" dirty="0" err="1"/>
              <a:t>InGaAsP</a:t>
            </a:r>
            <a:r>
              <a:rPr lang="en-US" altLang="ja-JP" sz="2400" b="1" dirty="0"/>
              <a:t> for Reliability Test</a:t>
            </a:r>
          </a:p>
          <a:p>
            <a:endParaRPr lang="en-US" altLang="ja-JP" sz="2400" b="1" dirty="0"/>
          </a:p>
          <a:p>
            <a:r>
              <a:rPr lang="en-US" altLang="ja-JP" sz="2400" b="1" dirty="0">
                <a:solidFill>
                  <a:srgbClr val="3E50FC"/>
                </a:solidFill>
              </a:rPr>
              <a:t>NTT succeeded in Getting “Stable” </a:t>
            </a:r>
            <a:r>
              <a:rPr lang="en-US" altLang="ja-JP" sz="2400" b="1" dirty="0" err="1">
                <a:solidFill>
                  <a:srgbClr val="3E50FC"/>
                </a:solidFill>
              </a:rPr>
              <a:t>InGaAsP</a:t>
            </a:r>
            <a:r>
              <a:rPr lang="en-US" altLang="ja-JP" sz="2400" b="1" dirty="0">
                <a:solidFill>
                  <a:srgbClr val="3E50FC"/>
                </a:solidFill>
              </a:rPr>
              <a:t> LD by Screening Method(1983)</a:t>
            </a:r>
          </a:p>
          <a:p>
            <a:endParaRPr lang="en-US" altLang="ja-JP" sz="2000" dirty="0">
              <a:solidFill>
                <a:srgbClr val="3E50FC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8D3CA7-5267-4013-9A2C-FED86D6D9910}"/>
              </a:ext>
            </a:extLst>
          </p:cNvPr>
          <p:cNvSpPr txBox="1"/>
          <p:nvPr/>
        </p:nvSpPr>
        <p:spPr>
          <a:xfrm>
            <a:off x="4447512" y="179125"/>
            <a:ext cx="373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Reliability (1)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E2B478-51CA-4E13-811F-C89C998718C6}"/>
              </a:ext>
            </a:extLst>
          </p:cNvPr>
          <p:cNvSpPr txBox="1"/>
          <p:nvPr/>
        </p:nvSpPr>
        <p:spPr>
          <a:xfrm>
            <a:off x="1261755" y="1071108"/>
            <a:ext cx="1010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Very, very tough work for researches (Bell Lab &amp; NTT Lab)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5C6682-C907-4178-9F18-5A2425A8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3F71BE-3E0A-49EB-AED7-92F44A0A58BC}"/>
              </a:ext>
            </a:extLst>
          </p:cNvPr>
          <p:cNvSpPr txBox="1"/>
          <p:nvPr/>
        </p:nvSpPr>
        <p:spPr>
          <a:xfrm>
            <a:off x="7481803" y="5350995"/>
            <a:ext cx="4489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Hayashi’s Group succeeded in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(‘70)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we learn from OFC ‘18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二等辺三角形 3"/>
          <p:cNvSpPr/>
          <p:nvPr/>
        </p:nvSpPr>
        <p:spPr>
          <a:xfrm>
            <a:off x="1809070" y="4580507"/>
            <a:ext cx="1781257" cy="1356749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2534" y="5748267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4698" y="4050981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0327" y="5784989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istance, 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NWing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408" y="2111416"/>
            <a:ext cx="499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Weldon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Nokia Bell Labs, USA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94935" y="2124288"/>
            <a:ext cx="5285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Chengliang</a:t>
            </a:r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China Telecom </a:t>
            </a:r>
          </a:p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Beijing Research Institute 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62400" y="3068663"/>
            <a:ext cx="5080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kumimoji="1"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NWing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in the Cloud </a:t>
            </a:r>
          </a:p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and 5G Era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73473" y="4137431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工欲善其“事” 必先利其“器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22883" y="4586312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 </a:t>
            </a:r>
            <a:r>
              <a:rPr lang="en-US" altLang="ja-JP" sz="2000" b="1" dirty="0"/>
              <a:t>by </a:t>
            </a:r>
            <a:r>
              <a:rPr lang="ja-JP" altLang="en-US" sz="2000" b="1" dirty="0"/>
              <a:t>孔子 </a:t>
            </a:r>
            <a:r>
              <a:rPr lang="en-US" altLang="ja-JP" sz="2000" b="1" dirty="0"/>
              <a:t>(Confucius)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4203" y="5245781"/>
            <a:ext cx="50064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accomplish the MISSION, one must 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sharpen 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his TOOLs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1235" y="2762976"/>
            <a:ext cx="50289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The Future of Determinist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</a:p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Dynamic Networking</a:t>
            </a:r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0791" y="3850211"/>
            <a:ext cx="152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Low power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Low cost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kumimoji="1"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E9C132-70A6-4D18-9091-E6C9325E2BB6}"/>
              </a:ext>
            </a:extLst>
          </p:cNvPr>
          <p:cNvSpPr txBox="1"/>
          <p:nvPr/>
        </p:nvSpPr>
        <p:spPr>
          <a:xfrm>
            <a:off x="2721849" y="1426917"/>
            <a:ext cx="709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Plenary Talks, 13 March 2018, San Diego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4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EDE9A2-06D0-4100-9E00-F78574B1FBA5}"/>
              </a:ext>
            </a:extLst>
          </p:cNvPr>
          <p:cNvSpPr/>
          <p:nvPr/>
        </p:nvSpPr>
        <p:spPr>
          <a:xfrm>
            <a:off x="3503477" y="4667860"/>
            <a:ext cx="5361389" cy="1280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22" name="Picture 2" descr="mso1893E">
            <a:extLst>
              <a:ext uri="{FF2B5EF4-FFF2-40B4-BE49-F238E27FC236}">
                <a16:creationId xmlns:a16="http://schemas.microsoft.com/office/drawing/2014/main" id="{5A360924-EC0A-40D3-A546-A50C902F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5" y="1168436"/>
            <a:ext cx="8280400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5F654B8D-8BE0-4CAA-9493-9F9CB59EF4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91536" y="3364939"/>
            <a:ext cx="2236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Estimated Lifetime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E9A23058-762D-49E8-B4CE-FA790426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30" y="3503632"/>
            <a:ext cx="12096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Chaos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B585DF22-3AB7-4BE6-A712-907C078C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332" y="6319612"/>
            <a:ext cx="2805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 in NTT at 1981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52AC51BE-C817-4F32-9771-738E78AC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013" y="3981268"/>
            <a:ext cx="122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 hrs.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C4F92638-7D5F-4AA0-82C5-FECB7CFF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270" y="2442132"/>
            <a:ext cx="1757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LD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94958D6A-8143-49F3-93E3-A47D403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793" y="1539805"/>
            <a:ext cx="2935419" cy="7694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Method </a:t>
            </a:r>
          </a:p>
          <a:p>
            <a:r>
              <a:rPr lang="en-US" altLang="ja-JP" sz="2000" b="1" dirty="0">
                <a:solidFill>
                  <a:srgbClr val="0000FF"/>
                </a:solidFill>
              </a:rPr>
              <a:t>(1983)</a:t>
            </a:r>
            <a:endParaRPr lang="en-US" altLang="ja-JP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65121C20-1517-4517-B939-69763E14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5373689"/>
            <a:ext cx="272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 </a:t>
            </a:r>
            <a:endParaRPr lang="en-US" altLang="ja-JP" b="1" dirty="0">
              <a:solidFill>
                <a:srgbClr val="0000FF"/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C9A33953-C4D2-498A-A155-4517CBFE1F60}"/>
              </a:ext>
            </a:extLst>
          </p:cNvPr>
          <p:cNvSpPr/>
          <p:nvPr/>
        </p:nvSpPr>
        <p:spPr>
          <a:xfrm>
            <a:off x="726718" y="1908088"/>
            <a:ext cx="408791" cy="142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D251F5-C6CC-4356-A559-2AC19E37E8B0}"/>
              </a:ext>
            </a:extLst>
          </p:cNvPr>
          <p:cNvSpPr txBox="1"/>
          <p:nvPr/>
        </p:nvSpPr>
        <p:spPr>
          <a:xfrm>
            <a:off x="4522450" y="209133"/>
            <a:ext cx="3734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Reliability (2)</a:t>
            </a:r>
          </a:p>
          <a:p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5D5CB83E-88FE-4414-8FAD-E71AE032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331" y="4419939"/>
            <a:ext cx="273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“Bell Lab’s Time”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7A28766-66A9-4614-B4A3-526C8D41B11A}"/>
              </a:ext>
            </a:extLst>
          </p:cNvPr>
          <p:cNvSpPr/>
          <p:nvPr/>
        </p:nvSpPr>
        <p:spPr>
          <a:xfrm rot="3704004">
            <a:off x="4569049" y="2800605"/>
            <a:ext cx="1247363" cy="14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681E2C-DC8F-4643-9954-35CAAAC7066B}"/>
              </a:ext>
            </a:extLst>
          </p:cNvPr>
          <p:cNvSpPr txBox="1"/>
          <p:nvPr/>
        </p:nvSpPr>
        <p:spPr>
          <a:xfrm>
            <a:off x="4145755" y="241643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GaAlAs</a:t>
            </a:r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LD</a:t>
            </a:r>
            <a:endParaRPr kumimoji="1" lang="ja-JP" alt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FAE3EF-1294-492B-9EB1-98088BC666FE}"/>
              </a:ext>
            </a:extLst>
          </p:cNvPr>
          <p:cNvSpPr txBox="1"/>
          <p:nvPr/>
        </p:nvSpPr>
        <p:spPr>
          <a:xfrm>
            <a:off x="198747" y="202598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hrs</a:t>
            </a:r>
            <a:r>
              <a:rPr lang="en-US" altLang="ja-JP" sz="2000" dirty="0">
                <a:solidFill>
                  <a:srgbClr val="FF0000"/>
                </a:solidFill>
              </a:rPr>
              <a:t>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D75AF1-51C0-45FD-B7C8-47068A21FBCC}"/>
              </a:ext>
            </a:extLst>
          </p:cNvPr>
          <p:cNvSpPr txBox="1"/>
          <p:nvPr/>
        </p:nvSpPr>
        <p:spPr>
          <a:xfrm>
            <a:off x="1716560" y="1749637"/>
            <a:ext cx="32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Life Estimation </a:t>
            </a:r>
          </a:p>
          <a:p>
            <a:r>
              <a:rPr lang="en-US" altLang="ja-JP" sz="2000" b="1" dirty="0">
                <a:solidFill>
                  <a:srgbClr val="0000FF"/>
                </a:solidFill>
              </a:rPr>
              <a:t>By “Activation Energy</a:t>
            </a:r>
            <a:r>
              <a:rPr lang="en-US" altLang="ja-JP" b="1" dirty="0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D71242-C5BF-4F3E-8CDD-2E57DFA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09DA2E-A4D4-4065-8695-33AA966B5221}"/>
              </a:ext>
            </a:extLst>
          </p:cNvPr>
          <p:cNvSpPr txBox="1"/>
          <p:nvPr/>
        </p:nvSpPr>
        <p:spPr>
          <a:xfrm>
            <a:off x="7355795" y="4415868"/>
            <a:ext cx="276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“NTT Lab’s Time”</a:t>
            </a:r>
          </a:p>
        </p:txBody>
      </p:sp>
    </p:spTree>
    <p:extLst>
      <p:ext uri="{BB962C8B-B14F-4D97-AF65-F5344CB8AC3E}">
        <p14:creationId xmlns:p14="http://schemas.microsoft.com/office/powerpoint/2010/main" val="229667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so10A15">
            <a:extLst>
              <a:ext uri="{FF2B5EF4-FFF2-40B4-BE49-F238E27FC236}">
                <a16:creationId xmlns:a16="http://schemas.microsoft.com/office/drawing/2014/main" id="{90F6D753-BBCD-40F1-95D8-7AE891719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27"/>
          <a:stretch/>
        </p:blipFill>
        <p:spPr bwMode="auto">
          <a:xfrm>
            <a:off x="4085700" y="1205870"/>
            <a:ext cx="6365962" cy="50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054376DC-CBFF-4C97-A375-B4E8A12C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40" y="1373733"/>
            <a:ext cx="6841643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Screening Method (‘83)</a:t>
            </a:r>
          </a:p>
          <a:p>
            <a:r>
              <a:rPr lang="en-US" altLang="ja-JP" sz="28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Pre-selection of long life LD</a:t>
            </a:r>
          </a:p>
          <a:p>
            <a:r>
              <a:rPr lang="en-US" altLang="ja-JP" sz="28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Non-destructive Stress Test</a:t>
            </a:r>
            <a:r>
              <a:rPr lang="en-US" altLang="ja-JP" sz="20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method 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in industrial product</a:t>
            </a:r>
          </a:p>
          <a:p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Note; 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Lifetime-Estimation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Supposing 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Failure Distribution is Log-Normal</a:t>
            </a:r>
          </a:p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method make sense in case of One Failure Mode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but reality is Many Failure Modes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(electrode, Facet, DH etc.)</a:t>
            </a:r>
          </a:p>
          <a:p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E0596A7-23AA-4860-90A4-7808D291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841626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E691A593-293F-4F09-A47C-88BCD5ED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428" y="3051495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Condition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6916C882-2AF6-4EDC-B241-850D5778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6556" y="1786025"/>
            <a:ext cx="16818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 !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9AF83600-67DE-414F-BDC0-10C06971899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59051" y="1986080"/>
            <a:ext cx="1563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Aging Current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B251BD7F-8A77-4410-B820-3CAC3B70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150" y="3383956"/>
            <a:ext cx="1560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Aging Temp</a:t>
            </a:r>
            <a:r>
              <a:rPr lang="en-US" altLang="ja-JP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342574E-3C3A-420A-85B6-E7212DE4B263}"/>
              </a:ext>
            </a:extLst>
          </p:cNvPr>
          <p:cNvSpPr/>
          <p:nvPr/>
        </p:nvSpPr>
        <p:spPr>
          <a:xfrm>
            <a:off x="4575545" y="203351"/>
            <a:ext cx="3923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Reliability (3)</a:t>
            </a:r>
          </a:p>
          <a:p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772B0F-2DF3-4FEF-8AA5-B8E4A92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95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487" y="298014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973124"/>
            <a:ext cx="10850616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“(1975, ECOC)</a:t>
            </a:r>
            <a:endParaRPr kumimoji="1"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length(Bell Lab, 1970)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(NTT,1976) , Mono-mode fiber could promising (ECOC ‘76)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noise(NTT,1975)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LD(NTT,1982)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Reliability; “Hard screening method”, leaved from</a:t>
            </a:r>
            <a:r>
              <a:rPr lang="ja-JP" alt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 (NTT,1985)</a:t>
            </a:r>
          </a:p>
          <a:p>
            <a:r>
              <a:rPr lang="en-US" altLang="ja-JP" sz="9600" b="1" u="sng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‘90’s ; WDM, Fiber Amplifier pumped by LD, Chirping etc. (Bell Lab, Ting Lee etc.)</a:t>
            </a:r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We enjoyed competition without Optical-amplifier(pumped by LD) / LDA which overcome penalty of functions</a:t>
            </a:r>
          </a:p>
          <a:p>
            <a:r>
              <a:rPr lang="en-US" altLang="ja-JP" sz="7200" b="1" dirty="0">
                <a:latin typeface="Arial" panose="020B0604020202020204" pitchFamily="34" charset="0"/>
                <a:cs typeface="Arial" panose="020B0604020202020204" pitchFamily="34" charset="0"/>
              </a:rPr>
              <a:t>INTERNET Society (1998~ )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Laser is widely used in our life, CD, etc.</a:t>
            </a:r>
          </a:p>
          <a:p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PIC is common technology in Optical </a:t>
            </a:r>
            <a:r>
              <a:rPr lang="en-US" altLang="ja-JP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NWing</a:t>
            </a: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 and will be common technology in Robotics/AI era</a:t>
            </a:r>
          </a:p>
          <a:p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6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ja-JP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A15815-FE3D-4F6A-91DB-90DA2261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99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GP0438">
            <a:extLst>
              <a:ext uri="{FF2B5EF4-FFF2-40B4-BE49-F238E27FC236}">
                <a16:creationId xmlns:a16="http://schemas.microsoft.com/office/drawing/2014/main" id="{A132B978-2345-444A-82B9-6B539276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12313" cy="72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4C4643D6-1290-4EF0-9C20-59FF12E1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196" y="4329740"/>
            <a:ext cx="61702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ja-JP" dirty="0"/>
          </a:p>
          <a:p>
            <a:pPr algn="ctr"/>
            <a:r>
              <a:rPr lang="en-US" altLang="ja-JP" sz="2800" b="1" i="1" dirty="0">
                <a:solidFill>
                  <a:srgbClr val="FFFF00"/>
                </a:solidFill>
              </a:rPr>
              <a:t>Blue LD was Born by S. Nakamura</a:t>
            </a:r>
          </a:p>
          <a:p>
            <a:pPr algn="ctr"/>
            <a:r>
              <a:rPr lang="en-US" altLang="ja-JP" dirty="0">
                <a:solidFill>
                  <a:srgbClr val="FFFF00"/>
                </a:solidFill>
              </a:rPr>
              <a:t> LEOS Annual Meeting, Nov. 1996, SFO</a:t>
            </a:r>
          </a:p>
        </p:txBody>
      </p:sp>
      <p:pic>
        <p:nvPicPr>
          <p:cNvPr id="68613" name="Picture 5" descr="1D1D739A">
            <a:extLst>
              <a:ext uri="{FF2B5EF4-FFF2-40B4-BE49-F238E27FC236}">
                <a16:creationId xmlns:a16="http://schemas.microsoft.com/office/drawing/2014/main" id="{1BD7C149-3583-4C9C-8245-953E17BF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689918" cy="2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904B20-0043-4AE3-9B07-562CE541C1E9}"/>
              </a:ext>
            </a:extLst>
          </p:cNvPr>
          <p:cNvSpPr txBox="1"/>
          <p:nvPr/>
        </p:nvSpPr>
        <p:spPr>
          <a:xfrm>
            <a:off x="6167515" y="456249"/>
            <a:ext cx="332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Discovery !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412480-853B-4E99-91C9-9998CE67F9B7}"/>
              </a:ext>
            </a:extLst>
          </p:cNvPr>
          <p:cNvSpPr txBox="1"/>
          <p:nvPr/>
        </p:nvSpPr>
        <p:spPr>
          <a:xfrm>
            <a:off x="2170554" y="277013"/>
            <a:ext cx="239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He enjoying UCSB life 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31593C-BF71-440A-9ABE-EB32EFDEAA8D}"/>
              </a:ext>
            </a:extLst>
          </p:cNvPr>
          <p:cNvSpPr txBox="1"/>
          <p:nvPr/>
        </p:nvSpPr>
        <p:spPr>
          <a:xfrm>
            <a:off x="5052272" y="5956985"/>
            <a:ext cx="4834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“In” was key (patent, NTT, 1988)</a:t>
            </a:r>
            <a:endParaRPr kumimoji="1" lang="ja-JP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977B92-449A-4BE4-B91F-DF80D97B2051}"/>
              </a:ext>
            </a:extLst>
          </p:cNvPr>
          <p:cNvSpPr txBox="1"/>
          <p:nvPr/>
        </p:nvSpPr>
        <p:spPr>
          <a:xfrm>
            <a:off x="8175115" y="2646101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InGaN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LD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3E751C-6913-445B-AF0B-E60C07EC5D49}"/>
              </a:ext>
            </a:extLst>
          </p:cNvPr>
          <p:cNvSpPr txBox="1"/>
          <p:nvPr/>
        </p:nvSpPr>
        <p:spPr>
          <a:xfrm>
            <a:off x="4175393" y="5363384"/>
            <a:ext cx="657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in Physics (Eminent Engineer !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D9ACF3-CC80-4501-AC8B-2695484BF9D9}"/>
              </a:ext>
            </a:extLst>
          </p:cNvPr>
          <p:cNvSpPr txBox="1"/>
          <p:nvPr/>
        </p:nvSpPr>
        <p:spPr>
          <a:xfrm>
            <a:off x="7742945" y="379492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68E0EA-4B33-47CC-B29B-F79A67A27928}"/>
              </a:ext>
            </a:extLst>
          </p:cNvPr>
          <p:cNvSpPr txBox="1"/>
          <p:nvPr/>
        </p:nvSpPr>
        <p:spPr>
          <a:xfrm rot="16200000">
            <a:off x="3773938" y="2347934"/>
            <a:ext cx="346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Drive Current </a:t>
            </a:r>
          </a:p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keeping Constant Power-output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69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711" y="298014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973124"/>
            <a:ext cx="10184934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“(1975, ECOC)</a:t>
            </a:r>
            <a:endParaRPr kumimoji="1" lang="en-US" altLang="ja-JP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length(Bell Lab, 1970)</a:t>
            </a:r>
          </a:p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(NTT,1976) , Mono-mode fiber could promising (ECOC ‘76)</a:t>
            </a:r>
          </a:p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noise(NTT,1975)</a:t>
            </a:r>
          </a:p>
          <a:p>
            <a:pPr lvl="1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LD(NTT,1982)</a:t>
            </a:r>
          </a:p>
          <a:p>
            <a:pPr lvl="1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Reliability; “Hard screening method”, leaved from</a:t>
            </a:r>
            <a:r>
              <a:rPr lang="ja-JP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theory(NTT,1985)</a:t>
            </a:r>
          </a:p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WDM (Bell Lab)</a:t>
            </a:r>
          </a:p>
          <a:p>
            <a:endParaRPr lang="en-US" altLang="ja-JP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7200" b="1" dirty="0">
                <a:latin typeface="Arial" panose="020B0604020202020204" pitchFamily="34" charset="0"/>
                <a:cs typeface="Arial" panose="020B0604020202020204" pitchFamily="34" charset="0"/>
              </a:rPr>
              <a:t>We enjoyed competition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altLang="ja-JP" sz="7200" b="1" dirty="0">
                <a:latin typeface="Arial" panose="020B0604020202020204" pitchFamily="34" charset="0"/>
                <a:cs typeface="Arial" panose="020B0604020202020204" pitchFamily="34" charset="0"/>
              </a:rPr>
              <a:t> Optical-amplifier(pumped by LD) / LDA which overcome penalty of functions (~ 1995)  !!</a:t>
            </a:r>
          </a:p>
          <a:p>
            <a:endParaRPr lang="en-US" altLang="ja-JP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12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Society (1998~ )</a:t>
            </a:r>
          </a:p>
          <a:p>
            <a:r>
              <a:rPr lang="en-US" altLang="ja-JP" sz="96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is widely used in our life, CD, Projection Mapping etc.</a:t>
            </a:r>
          </a:p>
          <a:p>
            <a:r>
              <a:rPr lang="en-US" altLang="ja-JP" sz="96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 is common technology in optical </a:t>
            </a:r>
            <a:r>
              <a:rPr lang="en-US" altLang="ja-JP" sz="9600" b="1" dirty="0" err="1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NWing</a:t>
            </a:r>
            <a:r>
              <a:rPr lang="en-US" altLang="ja-JP" sz="9600" b="1" dirty="0">
                <a:solidFill>
                  <a:srgbClr val="3E5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9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common technology in Robotics/AI era</a:t>
            </a:r>
          </a:p>
          <a:p>
            <a:endParaRPr lang="en-US" altLang="ja-JP" sz="9600" b="1" dirty="0">
              <a:solidFill>
                <a:srgbClr val="3E5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391CBD-AE88-4F80-828E-884B7242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66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C4EE73-8596-4C6B-9B7A-C524568A2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003" y="-1398769"/>
            <a:ext cx="6765196" cy="965553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350A076-7A79-4B42-BE11-68D1326E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372C86-F7C3-4B48-910A-6F7CA46FC1AE}"/>
              </a:ext>
            </a:extLst>
          </p:cNvPr>
          <p:cNvSpPr txBox="1"/>
          <p:nvPr/>
        </p:nvSpPr>
        <p:spPr>
          <a:xfrm>
            <a:off x="3600225" y="358542"/>
            <a:ext cx="3518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Upon a Time,,</a:t>
            </a:r>
            <a:endParaRPr kumimoji="1" lang="ja-JP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 descr="人, 室内, 壁, 立っている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98A6DA4-77B5-41CE-93E4-1EA29FAF3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23" y="2520002"/>
            <a:ext cx="3306145" cy="22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so85779">
            <a:extLst>
              <a:ext uri="{FF2B5EF4-FFF2-40B4-BE49-F238E27FC236}">
                <a16:creationId xmlns:a16="http://schemas.microsoft.com/office/drawing/2014/main" id="{F569CB20-ADA0-419A-B5BD-D240CE7F0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 r="1599"/>
          <a:stretch/>
        </p:blipFill>
        <p:spPr bwMode="auto">
          <a:xfrm rot="21350812">
            <a:off x="1426055" y="159126"/>
            <a:ext cx="9339890" cy="67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6ADC884C-7829-47CD-BB97-0DA0A97E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93" y="773916"/>
            <a:ext cx="49007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 Scifres; good business with</a:t>
            </a:r>
          </a:p>
          <a:p>
            <a:r>
              <a:rPr lang="en-US" altLang="ja-JP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High-power LD not Communication LD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9FBEA338-92A8-402C-9BD9-8B3C0CE0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06" y="2505670"/>
            <a:ext cx="5707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Morton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Panish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‘70 with Hayashi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but not be appreciated 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ABCBB106-645D-4ACE-AA45-0C5BBE0F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917" y="6921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ja-JP" b="1" dirty="0">
              <a:solidFill>
                <a:srgbClr val="990033"/>
              </a:solidFill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60E977E-FE85-4AC5-B56C-812C09E5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573F2E5-F2E6-4023-8D34-7F9DDFF3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0E0710-CEA9-49AD-BFE2-82E2C6A018AF}"/>
              </a:ext>
            </a:extLst>
          </p:cNvPr>
          <p:cNvSpPr txBox="1"/>
          <p:nvPr/>
        </p:nvSpPr>
        <p:spPr>
          <a:xfrm>
            <a:off x="2113717" y="3908503"/>
            <a:ext cx="3726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KYOTO Award (’01)</a:t>
            </a:r>
            <a:endParaRPr kumimoji="1" lang="ja-JP" alt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5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g015">
            <a:extLst>
              <a:ext uri="{FF2B5EF4-FFF2-40B4-BE49-F238E27FC236}">
                <a16:creationId xmlns:a16="http://schemas.microsoft.com/office/drawing/2014/main" id="{97B007AB-EFFC-49DD-BEDE-69632C5E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2" y="3668803"/>
            <a:ext cx="3213231" cy="21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0ACC427">
            <a:extLst>
              <a:ext uri="{FF2B5EF4-FFF2-40B4-BE49-F238E27FC236}">
                <a16:creationId xmlns:a16="http://schemas.microsoft.com/office/drawing/2014/main" id="{434C3A67-E89A-4253-9E8B-C9C79BBE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266" y="1060864"/>
            <a:ext cx="3059553" cy="21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8C191369">
            <a:extLst>
              <a:ext uri="{FF2B5EF4-FFF2-40B4-BE49-F238E27FC236}">
                <a16:creationId xmlns:a16="http://schemas.microsoft.com/office/drawing/2014/main" id="{F2B03335-3CA0-4376-BF53-663E1291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539" y="1091403"/>
            <a:ext cx="3059553" cy="21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3E39D37E-0D1D-4518-A97E-6E4005C7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28" y="2335147"/>
            <a:ext cx="178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err="1">
                <a:solidFill>
                  <a:srgbClr val="FFFF00"/>
                </a:solidFill>
              </a:rPr>
              <a:t>Ibuka</a:t>
            </a:r>
            <a:r>
              <a:rPr lang="en-US" altLang="ja-JP" b="1" dirty="0">
                <a:solidFill>
                  <a:srgbClr val="FFFF00"/>
                </a:solidFill>
              </a:rPr>
              <a:t>,</a:t>
            </a:r>
            <a:r>
              <a:rPr lang="ja-JP" altLang="en-US" b="1" dirty="0">
                <a:solidFill>
                  <a:srgbClr val="FFFF00"/>
                </a:solidFill>
              </a:rPr>
              <a:t> </a:t>
            </a:r>
            <a:r>
              <a:rPr lang="en-US" altLang="ja-JP" b="1" dirty="0">
                <a:solidFill>
                  <a:srgbClr val="FFFF00"/>
                </a:solidFill>
              </a:rPr>
              <a:t>Sony</a:t>
            </a:r>
            <a:endParaRPr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96CE9DA7-FAB8-42E8-88F1-DC63089D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60351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IEEE Fellow</a:t>
            </a:r>
            <a:r>
              <a:rPr lang="ja-JP" altLang="en-US">
                <a:solidFill>
                  <a:schemeClr val="bg1"/>
                </a:solidFill>
              </a:rPr>
              <a:t>授与式</a:t>
            </a:r>
            <a:r>
              <a:rPr lang="en-US" altLang="ja-JP">
                <a:solidFill>
                  <a:schemeClr val="bg1"/>
                </a:solidFill>
              </a:rPr>
              <a:t>(1986)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A1D53503-A08F-4209-B1A8-43AEE37D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7" y="3668803"/>
            <a:ext cx="54619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’80’s  Int. Standardization Activity, Convener of IEC/TC48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EU Project        ECOC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92B6879A-9E4C-414E-9593-016B1D5B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1" y="6242051"/>
            <a:ext cx="2468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770FEEA4-5D39-40C2-9210-8687084BC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80" y="4896523"/>
            <a:ext cx="37158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’86  IEEE Fellow, joined  Professional  Society, America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IEEE/LEOS</a:t>
            </a:r>
          </a:p>
        </p:txBody>
      </p:sp>
      <p:sp>
        <p:nvSpPr>
          <p:cNvPr id="66572" name="Line 12">
            <a:extLst>
              <a:ext uri="{FF2B5EF4-FFF2-40B4-BE49-F238E27FC236}">
                <a16:creationId xmlns:a16="http://schemas.microsoft.com/office/drawing/2014/main" id="{8F41B4FB-790A-43A6-901B-A7C8B48793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7249" y="5178194"/>
            <a:ext cx="622562" cy="1186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00386460-1EAC-4B9C-B022-CCD3F40E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899" y="556820"/>
            <a:ext cx="43742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was very, very far from East/West World </a:t>
            </a:r>
          </a:p>
          <a:p>
            <a:r>
              <a:rPr lang="en-US" altLang="ja-JP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’90s</a:t>
            </a:r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0F6E013A-0F9B-4272-8AF7-651448C99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0180" y="4116775"/>
            <a:ext cx="3518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922F3812-B79C-48DD-8F19-32A7E93E0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2252" y="4116775"/>
            <a:ext cx="351823" cy="593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CA26F53F-3361-4000-A036-6F1F319E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249" y="3368823"/>
            <a:ext cx="5280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Attended ECOC, London (1975)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4BE07DBB-711F-411F-9B13-F4D03F4FB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213101"/>
            <a:ext cx="1712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IEC Meeting</a:t>
            </a:r>
            <a:r>
              <a:rPr lang="en-US" altLang="ja-JP"/>
              <a:t> 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7ED807A3-3C7D-45BA-86CC-598CB251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32918"/>
            <a:ext cx="6676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b="1" dirty="0"/>
              <a:t>My International Activities</a:t>
            </a:r>
            <a:r>
              <a:rPr lang="en-US" altLang="ja-JP" sz="2400" dirty="0"/>
              <a:t> </a:t>
            </a:r>
          </a:p>
        </p:txBody>
      </p:sp>
      <p:pic>
        <p:nvPicPr>
          <p:cNvPr id="66581" name="Picture 21" descr="P1010110">
            <a:extLst>
              <a:ext uri="{FF2B5EF4-FFF2-40B4-BE49-F238E27FC236}">
                <a16:creationId xmlns:a16="http://schemas.microsoft.com/office/drawing/2014/main" id="{7DF2E825-7DA4-4E94-8455-B5202195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2" y="4263117"/>
            <a:ext cx="2437816" cy="18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2" name="Text Box 22">
            <a:extLst>
              <a:ext uri="{FF2B5EF4-FFF2-40B4-BE49-F238E27FC236}">
                <a16:creationId xmlns:a16="http://schemas.microsoft.com/office/drawing/2014/main" id="{76985590-48A4-4C32-8FBF-821FABBC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820" y="3830870"/>
            <a:ext cx="16649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Chair EU-DG13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9EDCF2-E215-49D7-9C21-6297D18419B9}"/>
              </a:ext>
            </a:extLst>
          </p:cNvPr>
          <p:cNvSpPr txBox="1"/>
          <p:nvPr/>
        </p:nvSpPr>
        <p:spPr>
          <a:xfrm>
            <a:off x="7892841" y="2023581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Ibuka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Prize 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for consumer electronics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Appliance (1986)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8E7C67-D149-47F5-9A87-FFAA0AE00163}"/>
              </a:ext>
            </a:extLst>
          </p:cNvPr>
          <p:cNvSpPr txBox="1"/>
          <p:nvPr/>
        </p:nvSpPr>
        <p:spPr>
          <a:xfrm>
            <a:off x="965636" y="586452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Convener IEC/TC48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3EF3B0-434A-4555-B42A-7CEFED00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DFFB46-5FDA-4B3A-85DB-4AFCFEAE5FA4}"/>
              </a:ext>
            </a:extLst>
          </p:cNvPr>
          <p:cNvSpPr/>
          <p:nvPr/>
        </p:nvSpPr>
        <p:spPr>
          <a:xfrm>
            <a:off x="7438482" y="4877535"/>
            <a:ext cx="3850547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4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3069A9-2D8D-4181-8615-805A5AA9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321" y="173546"/>
            <a:ext cx="8389690" cy="1325563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From LD to “Mission to Mars”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E020497-CDF4-4AEB-ABC3-5D7127A1B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731" y="1573779"/>
            <a:ext cx="2889288" cy="4351338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B06CCAE-B7C0-42C4-83CB-2FE26FB6F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757" y="3985156"/>
            <a:ext cx="3947465" cy="28315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233F7D-6655-4A9E-8851-741324F754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6385" y="1034342"/>
            <a:ext cx="2468795" cy="3252138"/>
          </a:xfrm>
          <a:prstGeom prst="rect">
            <a:avLst/>
          </a:prstGeom>
        </p:spPr>
      </p:pic>
      <p:pic>
        <p:nvPicPr>
          <p:cNvPr id="8" name="Picture 4" descr="ISS全体">
            <a:extLst>
              <a:ext uri="{FF2B5EF4-FFF2-40B4-BE49-F238E27FC236}">
                <a16:creationId xmlns:a16="http://schemas.microsoft.com/office/drawing/2014/main" id="{FED0D1EE-AAC7-4EBC-AB57-B7AED4A2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3770" y="1501000"/>
            <a:ext cx="3000723" cy="1687907"/>
          </a:xfrm>
          <a:prstGeom prst="rect">
            <a:avLst/>
          </a:prstGeom>
          <a:noFill/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0FEEB-A93B-459B-B9E2-AA3178B59E79}"/>
              </a:ext>
            </a:extLst>
          </p:cNvPr>
          <p:cNvSpPr txBox="1"/>
          <p:nvPr/>
        </p:nvSpPr>
        <p:spPr>
          <a:xfrm>
            <a:off x="377113" y="1589456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FF00"/>
                </a:solidFill>
              </a:rPr>
              <a:t>Visit Kennedy Space Center</a:t>
            </a:r>
          </a:p>
          <a:p>
            <a:r>
              <a:rPr lang="en-US" altLang="ja-JP" b="1" dirty="0">
                <a:solidFill>
                  <a:srgbClr val="FFFF00"/>
                </a:solidFill>
              </a:rPr>
              <a:t>Lunching “Galileo” (OFC 89)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916FA9-8C20-493B-B562-E19606E8B51B}"/>
              </a:ext>
            </a:extLst>
          </p:cNvPr>
          <p:cNvSpPr txBox="1"/>
          <p:nvPr/>
        </p:nvSpPr>
        <p:spPr>
          <a:xfrm>
            <a:off x="3804665" y="3039304"/>
            <a:ext cx="50572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Japanese Space Activities Commission (’07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AC6711-1E12-43F9-A143-BC94452CFA75}"/>
              </a:ext>
            </a:extLst>
          </p:cNvPr>
          <p:cNvSpPr txBox="1"/>
          <p:nvPr/>
        </p:nvSpPr>
        <p:spPr>
          <a:xfrm>
            <a:off x="5769222" y="4206380"/>
            <a:ext cx="3360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After Last Lunching of Space Shuttle 136,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Visited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Elon Musk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(11 July, ‘11)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F83017-8030-4ADB-A63B-42047307B7E7}"/>
              </a:ext>
            </a:extLst>
          </p:cNvPr>
          <p:cNvSpPr/>
          <p:nvPr/>
        </p:nvSpPr>
        <p:spPr>
          <a:xfrm>
            <a:off x="7063519" y="2933447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/>
              <a:t>JAXA</a:t>
            </a:r>
            <a:endParaRPr lang="ja-JP" altLang="en-US" sz="1200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7F2BD5B-FDA2-4B37-9E8B-5953D792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D1976C-7BEC-461C-BA19-31628043050B}"/>
              </a:ext>
            </a:extLst>
          </p:cNvPr>
          <p:cNvSpPr txBox="1"/>
          <p:nvPr/>
        </p:nvSpPr>
        <p:spPr>
          <a:xfrm>
            <a:off x="6171281" y="5113327"/>
            <a:ext cx="1663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Space X / Tesla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2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写真, ポーズをとっている, 束 が含まれている画像&#10;&#10;非常に高い精度で生成された説明">
            <a:extLst>
              <a:ext uri="{FF2B5EF4-FFF2-40B4-BE49-F238E27FC236}">
                <a16:creationId xmlns:a16="http://schemas.microsoft.com/office/drawing/2014/main" id="{31B413F1-0A58-4BDF-A609-1CF2C5987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5"/>
          <a:stretch/>
        </p:blipFill>
        <p:spPr>
          <a:xfrm>
            <a:off x="6506022" y="233265"/>
            <a:ext cx="4796984" cy="63728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0E065A-032D-4C80-A71A-F1CBCC14B9C7}"/>
              </a:ext>
            </a:extLst>
          </p:cNvPr>
          <p:cNvSpPr txBox="1"/>
          <p:nvPr/>
        </p:nvSpPr>
        <p:spPr>
          <a:xfrm>
            <a:off x="888994" y="1287624"/>
            <a:ext cx="5658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Optics &amp; Photonics News (1995</a:t>
            </a:r>
            <a:r>
              <a:rPr kumimoji="1" lang="en-US" altLang="ja-JP" sz="2000" dirty="0"/>
              <a:t>)</a:t>
            </a:r>
          </a:p>
          <a:p>
            <a:endParaRPr kumimoji="1" lang="en-US" altLang="ja-JP" sz="2000" dirty="0"/>
          </a:p>
          <a:p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“80 Years of Optics”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7E9309-4D69-4AA8-AA60-E8275B22B4F0}"/>
              </a:ext>
            </a:extLst>
          </p:cNvPr>
          <p:cNvSpPr txBox="1"/>
          <p:nvPr/>
        </p:nvSpPr>
        <p:spPr>
          <a:xfrm>
            <a:off x="1059906" y="4618653"/>
            <a:ext cx="536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What will happen, Tomorrow ?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7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86957" y="1282409"/>
            <a:ext cx="11655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Th4A.2.  Y.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Ogiso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et.al., “Ultra-High Bandwidth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IQ Modulator </a:t>
            </a:r>
          </a:p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co-assembled with Driver IC for Beyond 100-GBd CDM” 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25072" y="465830"/>
            <a:ext cx="7656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Post deadline paper (OFC 2018) by NTT Lab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OGISO\Pictures\図2.wm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02" r="523" b="4943"/>
          <a:stretch/>
        </p:blipFill>
        <p:spPr bwMode="auto">
          <a:xfrm>
            <a:off x="1488548" y="5595337"/>
            <a:ext cx="3846530" cy="7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843718" y="5787355"/>
            <a:ext cx="493089" cy="1737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1600" b="1" dirty="0"/>
              <a:t>I </a:t>
            </a:r>
            <a:r>
              <a:rPr kumimoji="1" lang="en-US" altLang="ja-JP" sz="1600" b="1" dirty="0" err="1"/>
              <a:t>ch.</a:t>
            </a:r>
            <a:endParaRPr kumimoji="1" lang="ja-JP" altLang="en-US" sz="1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20766" y="6019502"/>
            <a:ext cx="538995" cy="17373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1600" b="1" dirty="0"/>
              <a:t>Q</a:t>
            </a:r>
            <a:r>
              <a:rPr kumimoji="1" lang="en-US" altLang="ja-JP" sz="1600" b="1" dirty="0"/>
              <a:t> </a:t>
            </a:r>
            <a:r>
              <a:rPr kumimoji="1" lang="en-US" altLang="ja-JP" sz="1600" b="1" dirty="0" err="1"/>
              <a:t>ch.</a:t>
            </a:r>
            <a:endParaRPr kumimoji="1" lang="ja-JP" altLang="en-US" sz="1600" b="1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/>
          </p:nvPr>
        </p:nvGraphicFramePr>
        <p:xfrm>
          <a:off x="636744" y="2541703"/>
          <a:ext cx="5524738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1039477" y="4079924"/>
            <a:ext cx="4897165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-484828" y="3618160"/>
            <a:ext cx="1802699" cy="295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EO response (dB)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78088" y="503208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Frequency (GHz)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639759" y="2444012"/>
            <a:ext cx="5569682" cy="2698016"/>
            <a:chOff x="45229" y="2670692"/>
            <a:chExt cx="5569682" cy="2698016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5229" y="2670692"/>
              <a:ext cx="5569682" cy="2698016"/>
              <a:chOff x="2099660" y="2670692"/>
              <a:chExt cx="5569682" cy="2698016"/>
            </a:xfrm>
          </p:grpSpPr>
          <p:graphicFrame>
            <p:nvGraphicFramePr>
              <p:cNvPr id="17" name="グラフ 16"/>
              <p:cNvGraphicFramePr>
                <a:graphicFrameLocks/>
              </p:cNvGraphicFramePr>
              <p:nvPr>
                <p:extLst/>
              </p:nvPr>
            </p:nvGraphicFramePr>
            <p:xfrm>
              <a:off x="2099660" y="2768383"/>
              <a:ext cx="5524738" cy="26003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8" name="テキスト ボックス 17"/>
              <p:cNvSpPr txBox="1"/>
              <p:nvPr/>
            </p:nvSpPr>
            <p:spPr>
              <a:xfrm>
                <a:off x="5539059" y="2670692"/>
                <a:ext cx="2130283" cy="29284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kumimoji="1" lang="en-US" altLang="ja-JP" sz="1400" dirty="0">
                    <a:solidFill>
                      <a:schemeClr val="bg1"/>
                    </a:solidFill>
                  </a:rPr>
                  <a:t>High gain peaking design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直線コネクタ 15"/>
            <p:cNvCxnSpPr/>
            <p:nvPr/>
          </p:nvCxnSpPr>
          <p:spPr>
            <a:xfrm>
              <a:off x="439335" y="4307908"/>
              <a:ext cx="4897165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8516993" y="5251137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OSNR: 29.2 dB</a:t>
            </a:r>
          </a:p>
          <a:p>
            <a:pPr algn="ctr"/>
            <a:r>
              <a:rPr lang="en-US" altLang="ja-JP" sz="1400" dirty="0"/>
              <a:t>BER: </a:t>
            </a:r>
            <a:r>
              <a:rPr lang="en-US" altLang="ja-JP" b="1" dirty="0">
                <a:solidFill>
                  <a:srgbClr val="FF0000"/>
                </a:solidFill>
              </a:rPr>
              <a:t>3.83</a:t>
            </a:r>
            <a:r>
              <a:rPr lang="en-GB" altLang="ja-JP" b="1" dirty="0">
                <a:solidFill>
                  <a:srgbClr val="FF0000"/>
                </a:solidFill>
              </a:rPr>
              <a:t>×10</a:t>
            </a:r>
            <a:r>
              <a:rPr lang="en-GB" altLang="ja-JP" b="1" baseline="30000" dirty="0">
                <a:solidFill>
                  <a:srgbClr val="FF0000"/>
                </a:solidFill>
              </a:rPr>
              <a:t>-5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1389" y="4056767"/>
            <a:ext cx="1390982" cy="11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0847337" y="374899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/>
              <a:t>112 </a:t>
            </a:r>
            <a:r>
              <a:rPr kumimoji="1" lang="en-US" altLang="ja-JP" sz="1600" b="1" dirty="0" err="1"/>
              <a:t>GBd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888142" y="375741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/>
              <a:t>128 </a:t>
            </a:r>
            <a:r>
              <a:rPr kumimoji="1" lang="en-US" altLang="ja-JP" sz="1600" b="1" dirty="0" err="1"/>
              <a:t>GBd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36064" y="3782642"/>
            <a:ext cx="893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/>
              <a:t>120 </a:t>
            </a:r>
            <a:r>
              <a:rPr kumimoji="1" lang="en-US" altLang="ja-JP" sz="1600" b="1" dirty="0" err="1"/>
              <a:t>GBd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14737" y="5276363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OSNR: 29.5 dB</a:t>
            </a:r>
          </a:p>
          <a:p>
            <a:pPr algn="ctr"/>
            <a:r>
              <a:rPr lang="en-US" altLang="ja-JP" sz="1400" dirty="0"/>
              <a:t>BER: </a:t>
            </a:r>
            <a:r>
              <a:rPr lang="en-US" altLang="ja-JP" b="1" dirty="0">
                <a:solidFill>
                  <a:srgbClr val="FF0000"/>
                </a:solidFill>
              </a:rPr>
              <a:t>Error free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429755" y="5242711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OSNR: 29.5 dB</a:t>
            </a:r>
          </a:p>
          <a:p>
            <a:pPr algn="ctr"/>
            <a:r>
              <a:rPr lang="en-US" altLang="ja-JP" sz="1400" dirty="0"/>
              <a:t>BER: </a:t>
            </a:r>
            <a:r>
              <a:rPr lang="en-US" altLang="ja-JP" b="1" dirty="0">
                <a:solidFill>
                  <a:srgbClr val="FF0000"/>
                </a:solidFill>
              </a:rPr>
              <a:t>6.68</a:t>
            </a:r>
            <a:r>
              <a:rPr lang="en-GB" altLang="ja-JP" b="1" dirty="0">
                <a:solidFill>
                  <a:srgbClr val="FF0000"/>
                </a:solidFill>
              </a:rPr>
              <a:t>×10</a:t>
            </a:r>
            <a:r>
              <a:rPr lang="en-GB" altLang="ja-JP" b="1" baseline="30000" dirty="0">
                <a:solidFill>
                  <a:srgbClr val="FF0000"/>
                </a:solidFill>
              </a:rPr>
              <a:t>-3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9117" y="4041328"/>
            <a:ext cx="1252153" cy="124737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516" y="4086634"/>
            <a:ext cx="1206233" cy="1201447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7732827" y="2747986"/>
            <a:ext cx="3854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□ </a:t>
            </a:r>
            <a:r>
              <a:rPr lang="en-US" altLang="ja-JP" sz="2200" b="1" dirty="0">
                <a:solidFill>
                  <a:srgbClr val="FF0000"/>
                </a:solidFill>
              </a:rPr>
              <a:t>Up to 128-GBd</a:t>
            </a:r>
            <a:r>
              <a:rPr lang="en-US" altLang="ja-JP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200" b="1" dirty="0"/>
              <a:t>QPSK</a:t>
            </a:r>
          </a:p>
          <a:p>
            <a:r>
              <a:rPr lang="ja-JP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□ </a:t>
            </a:r>
            <a:r>
              <a:rPr lang="en-US" altLang="ja-JP" sz="2200" b="1" dirty="0">
                <a:solidFill>
                  <a:srgbClr val="FF0000"/>
                </a:solidFill>
              </a:rPr>
              <a:t>112-GBd</a:t>
            </a:r>
            <a:r>
              <a:rPr lang="en-US" altLang="ja-JP" sz="2200" b="1" dirty="0"/>
              <a:t> 16QAM </a:t>
            </a:r>
            <a:endParaRPr kumimoji="1" lang="en-US" altLang="ja-JP" sz="2200" b="1" dirty="0"/>
          </a:p>
        </p:txBody>
      </p:sp>
    </p:spTree>
    <p:extLst>
      <p:ext uri="{BB962C8B-B14F-4D97-AF65-F5344CB8AC3E}">
        <p14:creationId xmlns:p14="http://schemas.microsoft.com/office/powerpoint/2010/main" val="15396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850ED4-A489-4D00-B5F4-553326FD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7902" y="2609633"/>
            <a:ext cx="3697994" cy="263106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860319-37BD-4617-948A-5DA9CF4E0441}"/>
              </a:ext>
            </a:extLst>
          </p:cNvPr>
          <p:cNvSpPr txBox="1"/>
          <p:nvPr/>
        </p:nvSpPr>
        <p:spPr>
          <a:xfrm>
            <a:off x="1060213" y="1079972"/>
            <a:ext cx="6268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Congratulation, Larry </a:t>
            </a:r>
            <a:r>
              <a:rPr kumimoji="1" lang="en-US" altLang="ja-JP" sz="4400" b="1" dirty="0"/>
              <a:t>!</a:t>
            </a:r>
            <a:endParaRPr kumimoji="1" lang="ja-JP" altLang="en-US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558307-F55B-4353-9B57-C027B78A78E0}"/>
              </a:ext>
            </a:extLst>
          </p:cNvPr>
          <p:cNvSpPr txBox="1"/>
          <p:nvPr/>
        </p:nvSpPr>
        <p:spPr>
          <a:xfrm>
            <a:off x="1188105" y="2266571"/>
            <a:ext cx="5775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aspera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kumimoji="1" lang="en-US" altLang="ja-JP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astra</a:t>
            </a:r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FE2F26-44FE-458D-B48A-1DFF1450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8" name="Picture 9" descr="Picture2">
            <a:extLst>
              <a:ext uri="{FF2B5EF4-FFF2-40B4-BE49-F238E27FC236}">
                <a16:creationId xmlns:a16="http://schemas.microsoft.com/office/drawing/2014/main" id="{7C4F6889-F2C3-4CD0-8CAB-450F3880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98" y="4428100"/>
            <a:ext cx="29972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507392-9F81-43D3-82BE-7D9FB3E09313}"/>
              </a:ext>
            </a:extLst>
          </p:cNvPr>
          <p:cNvSpPr txBox="1"/>
          <p:nvPr/>
        </p:nvSpPr>
        <p:spPr>
          <a:xfrm>
            <a:off x="1344799" y="4243434"/>
            <a:ext cx="99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PIC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0024293-76E2-4365-9DAA-2BB7C9BAC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39305" r="48999" b="18619"/>
          <a:stretch/>
        </p:blipFill>
        <p:spPr bwMode="auto">
          <a:xfrm>
            <a:off x="5132842" y="3758374"/>
            <a:ext cx="2205006" cy="26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D7F685-5DED-4B74-AEF6-9DA31F5E3091}"/>
              </a:ext>
            </a:extLst>
          </p:cNvPr>
          <p:cNvSpPr txBox="1"/>
          <p:nvPr/>
        </p:nvSpPr>
        <p:spPr>
          <a:xfrm>
            <a:off x="4378098" y="382198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VCSEL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1FCC4B-E252-42DA-9977-2B7444967C28}"/>
              </a:ext>
            </a:extLst>
          </p:cNvPr>
          <p:cNvSpPr txBox="1"/>
          <p:nvPr/>
        </p:nvSpPr>
        <p:spPr>
          <a:xfrm>
            <a:off x="1656626" y="2987445"/>
            <a:ext cx="507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(Under Aging, Enjoy Happy Life !)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a802602.us.archive.org/26/items/bstj-archives/logo_hea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160" y="2977033"/>
            <a:ext cx="2636649" cy="36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81304" y="2469923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Bible of R&amp;D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0518" y="1841261"/>
            <a:ext cx="4738355" cy="33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18040" y="233603"/>
            <a:ext cx="6126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Top Leader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in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Communication</a:t>
            </a:r>
          </a:p>
          <a:p>
            <a:r>
              <a:rPr lang="en-US" altLang="ja-JP" sz="2800" b="1" dirty="0"/>
              <a:t>AT&amp;T/ Bell Labs/Western Electric</a:t>
            </a:r>
          </a:p>
          <a:p>
            <a:r>
              <a:rPr lang="en-US" altLang="ja-JP" sz="2400" b="1" dirty="0"/>
              <a:t>Battle against FCC, Break-up in 1985</a:t>
            </a:r>
            <a:endParaRPr lang="ja-JP" altLang="en-US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6ABA-5234-40AD-B273-A054220FC06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76AD9F-3947-4FD7-A844-3A53450A4234}"/>
              </a:ext>
            </a:extLst>
          </p:cNvPr>
          <p:cNvSpPr txBox="1"/>
          <p:nvPr/>
        </p:nvSpPr>
        <p:spPr>
          <a:xfrm rot="2685583">
            <a:off x="634648" y="4448702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BSTJ ‘78 , LINAX Time Sharing Sys. !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2545DD-4A39-418B-A017-E318011FD36E}"/>
              </a:ext>
            </a:extLst>
          </p:cNvPr>
          <p:cNvSpPr txBox="1"/>
          <p:nvPr/>
        </p:nvSpPr>
        <p:spPr>
          <a:xfrm>
            <a:off x="10237480" y="2544796"/>
            <a:ext cx="1342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1977, Tokyo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BD13B1-4A91-4D8C-8598-005175A68280}"/>
              </a:ext>
            </a:extLst>
          </p:cNvPr>
          <p:cNvSpPr/>
          <p:nvPr/>
        </p:nvSpPr>
        <p:spPr>
          <a:xfrm>
            <a:off x="5555846" y="5451638"/>
            <a:ext cx="6460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 on Bell Labs, Use to be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J. Morton (Bell Lab) “Organizing for Innovation” (1970)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W. Brooke Tunstall “Disconnecting Parties” (1985)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P. Temin, “The Fall of Bell System –A Study in Price and Politics- “ (1987)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ja-JP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Gertner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, “The idea Factory –Bell Labs and Great Age of American Innovation” (2012)</a:t>
            </a:r>
            <a:endParaRPr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5CAE06-E296-4A57-9F21-321910E68D22}"/>
              </a:ext>
            </a:extLst>
          </p:cNvPr>
          <p:cNvSpPr txBox="1"/>
          <p:nvPr/>
        </p:nvSpPr>
        <p:spPr>
          <a:xfrm>
            <a:off x="714060" y="1638926"/>
            <a:ext cx="424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kumimoji="1" lang="en-US" altLang="ja-JP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Coldren</a:t>
            </a:r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endParaRPr lang="en-US" altLang="ja-JP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Legacies of Bell Lab.</a:t>
            </a:r>
            <a:endParaRPr kumimoji="1" lang="ja-JP" alt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91E2E5-FC7F-4A40-A0F9-B71AD890A925}"/>
              </a:ext>
            </a:extLst>
          </p:cNvPr>
          <p:cNvSpPr txBox="1"/>
          <p:nvPr/>
        </p:nvSpPr>
        <p:spPr>
          <a:xfrm>
            <a:off x="10299120" y="3705828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S. E, Miller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Concept of PIC</a:t>
            </a:r>
            <a:endParaRPr kumimoji="1"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8BA9F1-3EFF-4203-8939-02330116C42E}"/>
              </a:ext>
            </a:extLst>
          </p:cNvPr>
          <p:cNvSpPr txBox="1"/>
          <p:nvPr/>
        </p:nvSpPr>
        <p:spPr>
          <a:xfrm>
            <a:off x="10011916" y="1885148"/>
            <a:ext cx="218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Executive Meeting </a:t>
            </a:r>
          </a:p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NTT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WE &amp; Bell Labs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D84D2BC-2998-4B6F-B058-A643971D8740}"/>
              </a:ext>
            </a:extLst>
          </p:cNvPr>
          <p:cNvCxnSpPr>
            <a:cxnSpLocks/>
          </p:cNvCxnSpPr>
          <p:nvPr/>
        </p:nvCxnSpPr>
        <p:spPr>
          <a:xfrm flipH="1">
            <a:off x="9908873" y="3903968"/>
            <a:ext cx="374574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FA5E2-B8D9-4141-8694-4F75CE4B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123" y="50359"/>
            <a:ext cx="8382918" cy="1325563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Number of LD Papers in Conference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732083-4248-4F4D-9AC3-148D703AB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ECOC (London, </a:t>
            </a:r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LD direct modulation (T. Ikegami)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ECOC (Munich,</a:t>
            </a:r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) Fiber/Cable 30, 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14</a:t>
            </a:r>
          </a:p>
          <a:p>
            <a:pPr lvl="1"/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Monomode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fiber is promising (D.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Marcuse) referring “connection loss, less than .2db by fusion splicing” (NTT, Feb.’76 Williamsburg)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ECOC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(Cannes,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Fiber/Cable 39, 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22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 System 55</a:t>
            </a:r>
          </a:p>
          <a:p>
            <a:pPr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WDM, Connector</a:t>
            </a:r>
          </a:p>
          <a:p>
            <a:pPr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1.5μ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ｍ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Trans. with DFB-LD, Single-mode Fiber 104Km, @400Mb/s(NTT)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IOOC (Tokyo, 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‘83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) Fiber/Cable 61, 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 40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 System 42</a:t>
            </a:r>
          </a:p>
          <a:p>
            <a:pPr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OEIC(I. Hayashi);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LiNbO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₃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“not easy”</a:t>
            </a:r>
          </a:p>
          <a:p>
            <a:pPr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Hard Screening (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.7 eV-&gt; .2 eV) </a:t>
            </a:r>
          </a:p>
          <a:p>
            <a:pPr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Transmission Competition (Bit rate $ Distance)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OFC (San Diego, 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‘96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LD(device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only)  0 !</a:t>
            </a:r>
          </a:p>
          <a:p>
            <a:pPr lvl="1"/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doped Fiber Amp.(EDFA)</a:t>
            </a:r>
          </a:p>
          <a:p>
            <a:pPr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VCL 1.54μ</a:t>
            </a:r>
            <a:r>
              <a:rPr lang="ja-JP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ｍ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, 1Gb/s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5FB583-FC27-43A8-B260-F9D863E6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1C03FA-72D8-46D1-919B-C843E369A968}"/>
              </a:ext>
            </a:extLst>
          </p:cNvPr>
          <p:cNvSpPr txBox="1"/>
          <p:nvPr/>
        </p:nvSpPr>
        <p:spPr>
          <a:xfrm>
            <a:off x="2311951" y="1123056"/>
            <a:ext cx="75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“Just P-N Junction LD” was a Star in ‘70s and ‘80s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200" y="308021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1160028"/>
            <a:ext cx="10184934" cy="5196322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“Up to 400 MHz “ (1975, ECOC)</a:t>
            </a:r>
            <a:endParaRPr kumimoji="1" lang="en-US" altLang="ja-JP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Room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CW operation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 (Bell Lab, 1980)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(NTT,1977) , Mono-mode fiber could promising (ECOC ‘77)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 (NTT,1975)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 (NTT,1982)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Reliability; “Hard screening method”, leaved from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(NTT,1985)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947FC-28A3-4498-9EEC-8233F15D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61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63FFB-0D32-4CD4-B084-17ED1106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678" y="228601"/>
            <a:ext cx="2576119" cy="67511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 of LD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E45DE-CBF2-413E-89AB-5E16CE6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33" y="973124"/>
            <a:ext cx="10184934" cy="5817764"/>
          </a:xfrm>
        </p:spPr>
        <p:txBody>
          <a:bodyPr>
            <a:normAutofit fontScale="25000" lnSpcReduction="20000"/>
          </a:bodyPr>
          <a:lstStyle/>
          <a:p>
            <a:r>
              <a:rPr kumimoji="1"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Modulation of LD (my Doctor thesis , 1967)</a:t>
            </a:r>
          </a:p>
          <a:p>
            <a:pPr lvl="1"/>
            <a:r>
              <a:rPr lang="en-US" altLang="ja-JP" sz="1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said “Direct modulation possible up to 400 MHz “ (1975, #1 ECOC, London)</a:t>
            </a:r>
            <a:endParaRPr kumimoji="1" lang="en-US" altLang="ja-JP" sz="11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Room Temperature CW operation </a:t>
            </a:r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at s</a:t>
            </a:r>
            <a:r>
              <a:rPr kumimoji="1"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hort-wave length (</a:t>
            </a:r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Hayashi &amp; Panish､Alferov1970</a:t>
            </a:r>
            <a:r>
              <a:rPr kumimoji="1"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Shift to long-wave length, since Fiber loss minimum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Low connection loss by fusion (NTT,1977) , Mono-mode fiber could promising (ECOC ‘77)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Mode-partition noise (NTT,1975)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Answer to “How degree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single-mode oscillation under direct-modulation is necessary?”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VICSEL could  be answer, but Implementation ? Larry did !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Decided to use DFB LD (NTT,1982)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Fabry-Perot to Grating-index</a:t>
            </a:r>
          </a:p>
          <a:p>
            <a:pPr lvl="1"/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“Ikegami became crazy, it’s just toy”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Competition of Transmission Capacity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Reliability; “Hard screening method”, leaved from</a:t>
            </a:r>
            <a:r>
              <a:rPr lang="ja-JP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Activation-energy theory (NTT,1985)</a:t>
            </a:r>
          </a:p>
          <a:p>
            <a:r>
              <a:rPr lang="en-US" altLang="ja-JP" sz="8000" b="1" dirty="0">
                <a:latin typeface="Arial" panose="020B0604020202020204" pitchFamily="34" charset="0"/>
                <a:cs typeface="Arial" panose="020B0604020202020204" pitchFamily="34" charset="0"/>
              </a:rPr>
              <a:t>In ‘90’s</a:t>
            </a:r>
          </a:p>
          <a:p>
            <a:endParaRPr lang="en-US" altLang="ja-JP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/>
              <a:t>	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		</a:t>
            </a:r>
          </a:p>
          <a:p>
            <a:pPr marL="914400" lvl="2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D9E95E-225E-42E6-BAAA-11893005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37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2437A62">
            <a:extLst>
              <a:ext uri="{FF2B5EF4-FFF2-40B4-BE49-F238E27FC236}">
                <a16:creationId xmlns:a16="http://schemas.microsoft.com/office/drawing/2014/main" id="{BE90B181-B777-46EC-9171-AB397C7D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7" y="3207520"/>
            <a:ext cx="2057237" cy="2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821068C0">
            <a:extLst>
              <a:ext uri="{FF2B5EF4-FFF2-40B4-BE49-F238E27FC236}">
                <a16:creationId xmlns:a16="http://schemas.microsoft.com/office/drawing/2014/main" id="{4DE1324C-5941-4287-9E50-8FD74C606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12534" r="4723" b="25676"/>
          <a:stretch/>
        </p:blipFill>
        <p:spPr bwMode="auto">
          <a:xfrm>
            <a:off x="7529226" y="2417086"/>
            <a:ext cx="3585369" cy="30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D1A5614B-EB9D-40DA-AC79-CD90C7E0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202" y="4559040"/>
            <a:ext cx="3116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ja-JP" sz="2400" b="1" i="1" dirty="0">
              <a:solidFill>
                <a:schemeClr val="accent2"/>
              </a:solidFill>
            </a:endParaRPr>
          </a:p>
          <a:p>
            <a:endParaRPr lang="ja-JP" alt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D158B0-A71E-41EF-B469-69915E17B464}"/>
              </a:ext>
            </a:extLst>
          </p:cNvPr>
          <p:cNvSpPr txBox="1"/>
          <p:nvPr/>
        </p:nvSpPr>
        <p:spPr>
          <a:xfrm>
            <a:off x="2059465" y="1386054"/>
            <a:ext cx="866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T. Ikegami &amp; Y.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Suematsu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,”Resonance-Like characteristics 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Direct Modulation of a Junction Laser” Proc, IEEE 55,Jan. 1967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7594BF-7AAB-4270-8CCB-4BF699478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3086" y="2076895"/>
            <a:ext cx="2937846" cy="372079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0142F8-4FA3-4220-B619-44A46DC2C805}"/>
              </a:ext>
            </a:extLst>
          </p:cNvPr>
          <p:cNvSpPr/>
          <p:nvPr/>
        </p:nvSpPr>
        <p:spPr>
          <a:xfrm>
            <a:off x="5046546" y="5792864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Resonance-Like phenomena 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 Microwave Modulation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342890-C1B7-4856-B250-540E55A347D9}"/>
              </a:ext>
            </a:extLst>
          </p:cNvPr>
          <p:cNvSpPr txBox="1"/>
          <p:nvPr/>
        </p:nvSpPr>
        <p:spPr>
          <a:xfrm>
            <a:off x="4837798" y="272098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Bias Current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B0B00C1-3732-4426-B2D2-46B6A57D5341}"/>
              </a:ext>
            </a:extLst>
          </p:cNvPr>
          <p:cNvSpPr/>
          <p:nvPr/>
        </p:nvSpPr>
        <p:spPr>
          <a:xfrm>
            <a:off x="5341743" y="3077586"/>
            <a:ext cx="340998" cy="6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8D0719-D6D7-40AA-B4D2-ADBB0F916515}"/>
              </a:ext>
            </a:extLst>
          </p:cNvPr>
          <p:cNvSpPr txBox="1"/>
          <p:nvPr/>
        </p:nvSpPr>
        <p:spPr>
          <a:xfrm>
            <a:off x="3886471" y="5335427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Modulation Frequency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D86496-98F2-4292-B106-5175A3A83088}"/>
              </a:ext>
            </a:extLst>
          </p:cNvPr>
          <p:cNvSpPr txBox="1"/>
          <p:nvPr/>
        </p:nvSpPr>
        <p:spPr>
          <a:xfrm>
            <a:off x="740797" y="2683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Doctor Thesis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ECE2E2-C0D2-47DA-B35E-465D0DF39E1C}"/>
              </a:ext>
            </a:extLst>
          </p:cNvPr>
          <p:cNvSpPr/>
          <p:nvPr/>
        </p:nvSpPr>
        <p:spPr>
          <a:xfrm>
            <a:off x="8424394" y="5436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Bias Current</a:t>
            </a:r>
            <a:endParaRPr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4C5D0E-4689-47BB-A154-25E24F5F1977}"/>
              </a:ext>
            </a:extLst>
          </p:cNvPr>
          <p:cNvSpPr txBox="1"/>
          <p:nvPr/>
        </p:nvSpPr>
        <p:spPr>
          <a:xfrm rot="10800000">
            <a:off x="7098339" y="3197716"/>
            <a:ext cx="430887" cy="10695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9BE13B-58DA-409B-934A-FD8F602034C9}"/>
              </a:ext>
            </a:extLst>
          </p:cNvPr>
          <p:cNvSpPr txBox="1"/>
          <p:nvPr/>
        </p:nvSpPr>
        <p:spPr>
          <a:xfrm>
            <a:off x="1391783" y="400792"/>
            <a:ext cx="984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Direct Modulation of Laser Diode (1967)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088B186-B21D-4D02-B8AE-54445DBF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91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32B6CA-83FA-4DF4-926E-E9B8C7FA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29276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LD Oscillation at Aug. 1971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348440F-0EE2-493E-840D-CAD0FABA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332" y="1664678"/>
            <a:ext cx="3671967" cy="489249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C6E03F-3E20-4A38-A401-7C4999DABEA5}"/>
              </a:ext>
            </a:extLst>
          </p:cNvPr>
          <p:cNvSpPr txBox="1"/>
          <p:nvPr/>
        </p:nvSpPr>
        <p:spPr>
          <a:xfrm>
            <a:off x="615777" y="1618331"/>
            <a:ext cx="41248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Bell Labs tried “</a:t>
            </a:r>
            <a:r>
              <a:rPr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GaAsSb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not here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NTT Lab like “In“,  Lucky !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“In” is a key material in Blue LD </a:t>
            </a:r>
          </a:p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(S. Nakamura,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InGaN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‘94)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66E13A-47F7-4038-BEA0-34C4C830EEDE}"/>
              </a:ext>
            </a:extLst>
          </p:cNvPr>
          <p:cNvSpPr txBox="1"/>
          <p:nvPr/>
        </p:nvSpPr>
        <p:spPr>
          <a:xfrm flipH="1">
            <a:off x="10002857" y="4114804"/>
            <a:ext cx="14391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*Pumping Method</a:t>
            </a:r>
          </a:p>
          <a:p>
            <a:endParaRPr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O: Optical</a:t>
            </a:r>
          </a:p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E: Electron </a:t>
            </a:r>
          </a:p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I: Injection</a:t>
            </a:r>
          </a:p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A:Avalanche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A92F6A-A9B5-4B2E-B03D-B1D54F99B7C8}"/>
              </a:ext>
            </a:extLst>
          </p:cNvPr>
          <p:cNvSpPr txBox="1"/>
          <p:nvPr/>
        </p:nvSpPr>
        <p:spPr>
          <a:xfrm>
            <a:off x="8976219" y="1433665"/>
            <a:ext cx="40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75997A-343A-4B4C-B785-812E541DF1D7}"/>
              </a:ext>
            </a:extLst>
          </p:cNvPr>
          <p:cNvSpPr txBox="1"/>
          <p:nvPr/>
        </p:nvSpPr>
        <p:spPr>
          <a:xfrm>
            <a:off x="6667225" y="1372110"/>
            <a:ext cx="2144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Oscillation Wavelength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71C3303-F18B-42A5-9782-FD21456491B9}"/>
              </a:ext>
            </a:extLst>
          </p:cNvPr>
          <p:cNvCxnSpPr>
            <a:cxnSpLocks/>
          </p:cNvCxnSpPr>
          <p:nvPr/>
        </p:nvCxnSpPr>
        <p:spPr>
          <a:xfrm flipH="1">
            <a:off x="9179302" y="3108960"/>
            <a:ext cx="6086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64165E9A-1D9A-44F7-B31B-7067935B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6622-1C9D-45CF-8D21-DED3BB8C175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B58C3B-4A6E-481A-B02D-B61092633390}"/>
              </a:ext>
            </a:extLst>
          </p:cNvPr>
          <p:cNvSpPr/>
          <p:nvPr/>
        </p:nvSpPr>
        <p:spPr>
          <a:xfrm>
            <a:off x="950553" y="4885726"/>
            <a:ext cx="4381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Note; In 1962 N.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Holonyack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first succeeded in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Visible Red LD (‘62),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GaAsP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0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2867</Words>
  <Application>Microsoft Office PowerPoint</Application>
  <PresentationFormat>ワイド画面</PresentationFormat>
  <Paragraphs>458</Paragraphs>
  <Slides>30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游ゴシック</vt:lpstr>
      <vt:lpstr>游ゴシック Light</vt:lpstr>
      <vt:lpstr>Arial</vt:lpstr>
      <vt:lpstr>Office テーマ</vt:lpstr>
      <vt:lpstr>A History of LD for Optical Communication in NTT -Platform of INTERNET Society-</vt:lpstr>
      <vt:lpstr>What we learn from OFC ‘18</vt:lpstr>
      <vt:lpstr>PowerPoint プレゼンテーション</vt:lpstr>
      <vt:lpstr>PowerPoint プレゼンテーション</vt:lpstr>
      <vt:lpstr>Number of LD Papers in Conference</vt:lpstr>
      <vt:lpstr>History of LD</vt:lpstr>
      <vt:lpstr>History of LD</vt:lpstr>
      <vt:lpstr>PowerPoint プレゼンテーション</vt:lpstr>
      <vt:lpstr>             LD Oscillation at Aug. 1971</vt:lpstr>
      <vt:lpstr>History of LD</vt:lpstr>
      <vt:lpstr>History of LD</vt:lpstr>
      <vt:lpstr>PowerPoint プレゼンテーション</vt:lpstr>
      <vt:lpstr>  History of LD</vt:lpstr>
      <vt:lpstr>                                             Mode Partition Noise (1975)     </vt:lpstr>
      <vt:lpstr>PowerPoint プレゼンテーション</vt:lpstr>
      <vt:lpstr>PowerPoint プレゼンテーション</vt:lpstr>
      <vt:lpstr>History of LD</vt:lpstr>
      <vt:lpstr>History of LD</vt:lpstr>
      <vt:lpstr>PowerPoint プレゼンテーション</vt:lpstr>
      <vt:lpstr>PowerPoint プレゼンテーション</vt:lpstr>
      <vt:lpstr>PowerPoint プレゼンテーション</vt:lpstr>
      <vt:lpstr>History of LD</vt:lpstr>
      <vt:lpstr>PowerPoint プレゼンテーション</vt:lpstr>
      <vt:lpstr>History of LD</vt:lpstr>
      <vt:lpstr>PowerPoint プレゼンテーション</vt:lpstr>
      <vt:lpstr>PowerPoint プレゼンテーション</vt:lpstr>
      <vt:lpstr>PowerPoint プレゼンテーション</vt:lpstr>
      <vt:lpstr>From LD to “Mission to Mars”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by T. Ikegami</dc:title>
  <dc:creator>池上徹彦</dc:creator>
  <cp:lastModifiedBy>池上徹彦</cp:lastModifiedBy>
  <cp:revision>30</cp:revision>
  <cp:lastPrinted>2018-03-10T09:50:26Z</cp:lastPrinted>
  <dcterms:created xsi:type="dcterms:W3CDTF">2018-03-09T14:32:41Z</dcterms:created>
  <dcterms:modified xsi:type="dcterms:W3CDTF">2018-03-21T14:26:00Z</dcterms:modified>
</cp:coreProperties>
</file>