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1175" r:id="rId2"/>
    <p:sldId id="1176" r:id="rId3"/>
    <p:sldId id="1177" r:id="rId4"/>
    <p:sldId id="117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6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00"/>
    <p:restoredTop sz="82182"/>
  </p:normalViewPr>
  <p:slideViewPr>
    <p:cSldViewPr snapToGrid="0" snapToObjects="1">
      <p:cViewPr varScale="1">
        <p:scale>
          <a:sx n="136" d="100"/>
          <a:sy n="136" d="100"/>
        </p:scale>
        <p:origin x="240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994AF-D40F-C049-8F53-8999E12B5AB7}" type="datetimeFigureOut">
              <a:rPr lang="en-US" smtClean="0"/>
              <a:t>7/7/20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0526B-4D11-5B47-ABB8-EA6BDB014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227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29C91-D1E5-C148-B8F1-D5C38B745E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3745" y="1539061"/>
            <a:ext cx="11269491" cy="922626"/>
          </a:xfrm>
        </p:spPr>
        <p:txBody>
          <a:bodyPr anchor="b" anchorCtr="0">
            <a:normAutofit/>
          </a:bodyPr>
          <a:lstStyle>
            <a:lvl1pPr algn="l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B5F596-65D0-A341-9573-4D5B53D50F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3745" y="2553763"/>
            <a:ext cx="11269491" cy="894506"/>
          </a:xfrm>
        </p:spPr>
        <p:txBody>
          <a:bodyPr>
            <a:normAutofit/>
          </a:bodyPr>
          <a:lstStyle>
            <a:lvl1pPr marL="0" indent="0" algn="l">
              <a:buNone/>
              <a:defRPr sz="2100" b="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21448D-7314-6443-B8AB-F4515F2DF142}"/>
              </a:ext>
            </a:extLst>
          </p:cNvPr>
          <p:cNvSpPr txBox="1"/>
          <p:nvPr userDrawn="1"/>
        </p:nvSpPr>
        <p:spPr>
          <a:xfrm>
            <a:off x="8116970" y="6108493"/>
            <a:ext cx="2954655" cy="646331"/>
          </a:xfrm>
          <a:prstGeom prst="rect">
            <a:avLst/>
          </a:prstGeom>
          <a:solidFill>
            <a:srgbClr val="003660"/>
          </a:solidFill>
        </p:spPr>
        <p:txBody>
          <a:bodyPr wrap="none" rtlCol="0">
            <a:spAutoFit/>
          </a:bodyPr>
          <a:lstStyle/>
          <a:p>
            <a:endParaRPr lang="en-US" sz="1800" dirty="0"/>
          </a:p>
          <a:p>
            <a:r>
              <a:rPr lang="en-US" sz="1800" dirty="0"/>
              <a:t>			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8256D2-C124-E047-9033-8A9A62BF472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96177" y="5931501"/>
            <a:ext cx="1925320" cy="353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06267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17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Aqu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D68F591-06BA-094E-829F-34CD10B83CFA}"/>
              </a:ext>
            </a:extLst>
          </p:cNvPr>
          <p:cNvSpPr/>
          <p:nvPr userDrawn="1"/>
        </p:nvSpPr>
        <p:spPr>
          <a:xfrm>
            <a:off x="0" y="5624949"/>
            <a:ext cx="12192000" cy="1233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F7AA005-73DC-4F4D-930E-A3394A7A15BA}"/>
              </a:ext>
            </a:extLst>
          </p:cNvPr>
          <p:cNvSpPr txBox="1">
            <a:spLocks/>
          </p:cNvSpPr>
          <p:nvPr userDrawn="1"/>
        </p:nvSpPr>
        <p:spPr>
          <a:xfrm>
            <a:off x="831851" y="4703080"/>
            <a:ext cx="10515600" cy="11542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b="1" i="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700" dirty="0"/>
              <a:t>Click to edit Master 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954800F-1618-AB4D-8E2B-112C0AFBC3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45650" y="7166127"/>
            <a:ext cx="2922025" cy="4029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9425AC3-36A9-E447-95D9-577AA7965F3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28480" y="5925864"/>
            <a:ext cx="2016760" cy="370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168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Moss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D68F591-06BA-094E-829F-34CD10B83CFA}"/>
              </a:ext>
            </a:extLst>
          </p:cNvPr>
          <p:cNvSpPr/>
          <p:nvPr userDrawn="1"/>
        </p:nvSpPr>
        <p:spPr>
          <a:xfrm>
            <a:off x="0" y="5624949"/>
            <a:ext cx="12192000" cy="12330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F876699-58AE-B843-BF2C-CDF9111EB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70692"/>
            <a:ext cx="10515600" cy="1154257"/>
          </a:xfrm>
        </p:spPr>
        <p:txBody>
          <a:bodyPr anchor="b">
            <a:normAutofit/>
          </a:bodyPr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D1A13CE-643E-9E47-9718-3E6899B04A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28480" y="5925864"/>
            <a:ext cx="2016760" cy="370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511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Sea Gree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D68F591-06BA-094E-829F-34CD10B83CFA}"/>
              </a:ext>
            </a:extLst>
          </p:cNvPr>
          <p:cNvSpPr/>
          <p:nvPr userDrawn="1"/>
        </p:nvSpPr>
        <p:spPr>
          <a:xfrm>
            <a:off x="0" y="5624949"/>
            <a:ext cx="12192000" cy="123305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3644280-2B94-1F43-9F9D-005751069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69286"/>
            <a:ext cx="10515600" cy="1154257"/>
          </a:xfrm>
        </p:spPr>
        <p:txBody>
          <a:bodyPr anchor="b">
            <a:normAutofit/>
          </a:bodyPr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F1E8C0-EAD9-1143-A1C6-8E32C4E9C1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28480" y="5925864"/>
            <a:ext cx="2016760" cy="370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631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Coral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82ADD1F-C4BC-934B-9603-A2E4E0DE9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35046"/>
            <a:ext cx="10515600" cy="1154257"/>
          </a:xfrm>
        </p:spPr>
        <p:txBody>
          <a:bodyPr anchor="b">
            <a:normAutofit/>
          </a:bodyPr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EFBE39-F3AE-CB42-B219-A21F695E9C4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28480" y="5925864"/>
            <a:ext cx="2016760" cy="370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087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Go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295FD081-AA49-494B-8BF7-8841DD035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19806"/>
            <a:ext cx="10515600" cy="1154257"/>
          </a:xfrm>
        </p:spPr>
        <p:txBody>
          <a:bodyPr anchor="b">
            <a:normAutofit/>
          </a:bodyPr>
          <a:lstStyle>
            <a:lvl1pPr>
              <a:defRPr sz="27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A8626D-A14E-534E-8D8B-F85BC68CD9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83040" y="5907107"/>
            <a:ext cx="2042160" cy="376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776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4406F1E-85A4-E549-8CCC-F44CAE24C63C}"/>
              </a:ext>
            </a:extLst>
          </p:cNvPr>
          <p:cNvSpPr/>
          <p:nvPr userDrawn="1"/>
        </p:nvSpPr>
        <p:spPr>
          <a:xfrm>
            <a:off x="0" y="6104317"/>
            <a:ext cx="12192000" cy="69272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125181-84C4-D342-B93E-0152D23ACE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75161" y="2809240"/>
            <a:ext cx="8841678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73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6A3A9-1A8A-E64F-9D05-95B9CCF2F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471" y="365126"/>
            <a:ext cx="11139060" cy="594360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1EB4E-BB72-914E-8B6C-9B81EF8D8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825625"/>
            <a:ext cx="10661069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53616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C4527-BD31-454E-9107-69E39D6B9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471" y="365129"/>
            <a:ext cx="11139059" cy="6012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0E3AB4-4EDC-2F4E-9329-91A2FE36ED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2000" y="1264047"/>
            <a:ext cx="10661069" cy="1289969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257175" indent="0">
              <a:buNone/>
              <a:defRPr sz="1350">
                <a:solidFill>
                  <a:schemeClr val="tx1"/>
                </a:solidFill>
              </a:defRPr>
            </a:lvl2pPr>
            <a:lvl3pPr marL="514350" indent="0">
              <a:buNone/>
              <a:defRPr sz="1350">
                <a:solidFill>
                  <a:schemeClr val="tx1"/>
                </a:solidFill>
              </a:defRPr>
            </a:lvl3pPr>
            <a:lvl4pPr marL="771525" indent="0">
              <a:buNone/>
              <a:defRPr sz="1350">
                <a:solidFill>
                  <a:schemeClr val="tx1"/>
                </a:solidFill>
              </a:defRPr>
            </a:lvl4pPr>
            <a:lvl5pPr marL="1028700" indent="0">
              <a:buNone/>
              <a:defRPr sz="15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. </a:t>
            </a:r>
          </a:p>
          <a:p>
            <a:pPr lvl="0"/>
            <a:endParaRPr lang="en-US" dirty="0"/>
          </a:p>
          <a:p>
            <a:pPr lvl="4"/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8D8CD89-FCB8-EC44-88B7-A7D2288BDF7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62000" y="3096697"/>
            <a:ext cx="10661069" cy="28162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82271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6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E82FA-781A-C548-9707-B4EA67FB2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95C43-266B-B24A-8AEC-05D656EB3B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1825625"/>
            <a:ext cx="52324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EC6B5A-63BB-4E4D-BC5F-3E79E1ADE9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225469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952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Blocks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E82FA-781A-C548-9707-B4EA67FB2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95C43-266B-B24A-8AEC-05D656EB3B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4267"/>
            <a:ext cx="5232400" cy="1478036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2DDFAD5-F047-3041-8386-E66D01BC113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762000" y="4365773"/>
            <a:ext cx="5232400" cy="1811193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9C7C1AA-6F23-AA49-9026-A28AE8D9CD1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3906838"/>
            <a:ext cx="5232400" cy="458787"/>
          </a:xfrm>
        </p:spPr>
        <p:txBody>
          <a:bodyPr>
            <a:normAutofit/>
          </a:bodyPr>
          <a:lstStyle>
            <a:lvl1pPr marL="0" indent="0">
              <a:buNone/>
              <a:defRPr sz="1500" b="1">
                <a:solidFill>
                  <a:schemeClr val="accent1"/>
                </a:solidFill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Edit Bulleted List Title 2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BD1EAAD0-5A62-CC4B-BC05-BC5CBEDF654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62000" y="1825483"/>
            <a:ext cx="5232400" cy="458787"/>
          </a:xfrm>
        </p:spPr>
        <p:txBody>
          <a:bodyPr>
            <a:normAutofit/>
          </a:bodyPr>
          <a:lstStyle>
            <a:lvl1pPr marL="0" indent="0">
              <a:buNone/>
              <a:defRPr sz="1500" b="1">
                <a:solidFill>
                  <a:schemeClr val="accent1"/>
                </a:solidFill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Edit Bulleted List Title 1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B5C16FF6-B5DF-0C42-A500-F2E8C80DF7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21073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49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E82FA-781A-C548-9707-B4EA67FB2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95C43-266B-B24A-8AEC-05D656EB3B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4267"/>
            <a:ext cx="5232400" cy="1478036"/>
          </a:xfrm>
        </p:spPr>
        <p:txBody>
          <a:bodyPr>
            <a:noAutofit/>
          </a:bodyPr>
          <a:lstStyle>
            <a:lvl1pPr>
              <a:defRPr sz="150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2DDFAD5-F047-3041-8386-E66D01BC113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762000" y="4365773"/>
            <a:ext cx="5232400" cy="1811193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9C7C1AA-6F23-AA49-9026-A28AE8D9CD1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3906838"/>
            <a:ext cx="5232400" cy="458787"/>
          </a:xfrm>
        </p:spPr>
        <p:txBody>
          <a:bodyPr>
            <a:normAutofit/>
          </a:bodyPr>
          <a:lstStyle>
            <a:lvl1pPr marL="0" indent="0">
              <a:buNone/>
              <a:defRPr sz="1500" b="1">
                <a:solidFill>
                  <a:schemeClr val="accent1"/>
                </a:solidFill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Edit Bulleted List Title 2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BD1EAAD0-5A62-CC4B-BC05-BC5CBEDF654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62000" y="1825483"/>
            <a:ext cx="5232400" cy="458787"/>
          </a:xfrm>
        </p:spPr>
        <p:txBody>
          <a:bodyPr>
            <a:normAutofit/>
          </a:bodyPr>
          <a:lstStyle>
            <a:lvl1pPr marL="0" indent="0">
              <a:buNone/>
              <a:defRPr sz="1500" b="1">
                <a:solidFill>
                  <a:schemeClr val="accent1"/>
                </a:solidFill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Edit Bulleted List Title 1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EBD32F5-35B3-D748-8BC3-8E9E25E502B5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236853" y="2284122"/>
            <a:ext cx="5156200" cy="1478036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B267FC4-B2EF-DA47-AA11-5BF6913B672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36853" y="4365628"/>
            <a:ext cx="5156200" cy="1811193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603B3A9A-9264-7E49-A031-4581AFA215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6853" y="3906696"/>
            <a:ext cx="5156200" cy="458787"/>
          </a:xfrm>
        </p:spPr>
        <p:txBody>
          <a:bodyPr>
            <a:normAutofit/>
          </a:bodyPr>
          <a:lstStyle>
            <a:lvl1pPr marL="0" indent="0">
              <a:buNone/>
              <a:defRPr sz="1500" b="1">
                <a:solidFill>
                  <a:schemeClr val="accent1"/>
                </a:solidFill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Edit Bulleted List Title 4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73E58B0F-56D2-8D46-B63E-37D8C16EEDD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36853" y="1825336"/>
            <a:ext cx="5156200" cy="458787"/>
          </a:xfrm>
        </p:spPr>
        <p:txBody>
          <a:bodyPr>
            <a:normAutofit/>
          </a:bodyPr>
          <a:lstStyle>
            <a:lvl1pPr marL="0" indent="0">
              <a:buNone/>
              <a:defRPr sz="1500" b="1">
                <a:solidFill>
                  <a:schemeClr val="accent1"/>
                </a:solidFill>
              </a:defRPr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Edit Bulleted List Title 3</a:t>
            </a:r>
          </a:p>
        </p:txBody>
      </p:sp>
    </p:spTree>
    <p:extLst>
      <p:ext uri="{BB962C8B-B14F-4D97-AF65-F5344CB8AC3E}">
        <p14:creationId xmlns:p14="http://schemas.microsoft.com/office/powerpoint/2010/main" val="1877488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 with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6FE5BE-4DA3-0040-85D4-10ED4DE04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2" y="1681163"/>
            <a:ext cx="5236633" cy="823912"/>
          </a:xfrm>
        </p:spPr>
        <p:txBody>
          <a:bodyPr anchor="b">
            <a:normAutofit/>
          </a:bodyPr>
          <a:lstStyle>
            <a:lvl1pPr marL="0" indent="0">
              <a:buNone/>
              <a:defRPr sz="15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DA9CA-B66B-E34F-B1B6-BC9931475C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2" y="2505075"/>
            <a:ext cx="5236633" cy="368458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9D562A-BDA8-6946-ADE8-8AD6EF0CF8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250869" cy="823912"/>
          </a:xfrm>
        </p:spPr>
        <p:txBody>
          <a:bodyPr anchor="b">
            <a:normAutofit/>
          </a:bodyPr>
          <a:lstStyle>
            <a:lvl1pPr marL="0" indent="0">
              <a:buNone/>
              <a:defRPr sz="15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15DDEE-EBF8-934D-9120-77750C4EAC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250869" cy="368458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61A12BF7-2D7E-BD40-997F-1E0233E1E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758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109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Navy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D68F591-06BA-094E-829F-34CD10B83CFA}"/>
              </a:ext>
            </a:extLst>
          </p:cNvPr>
          <p:cNvSpPr/>
          <p:nvPr userDrawn="1"/>
        </p:nvSpPr>
        <p:spPr>
          <a:xfrm>
            <a:off x="0" y="5624949"/>
            <a:ext cx="12192000" cy="12330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015E5-05D3-9748-926A-64DD9D886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35945"/>
            <a:ext cx="10515600" cy="1154257"/>
          </a:xfrm>
        </p:spPr>
        <p:txBody>
          <a:bodyPr anchor="b">
            <a:normAutofit/>
          </a:bodyPr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6CA0AA-481F-7148-A5F8-FB853CD03E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28480" y="5925864"/>
            <a:ext cx="2016760" cy="370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70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312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6471" y="365126"/>
            <a:ext cx="11139060" cy="5923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6470" y="1825625"/>
            <a:ext cx="10537769" cy="42398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F63BAAA-B64D-184D-9097-006C9787748E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9578340" y="6156960"/>
            <a:ext cx="1851660" cy="341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003660"/>
        </a:buClr>
        <a:buFont typeface="Arial"/>
        <a:buChar char="•"/>
        <a:defRPr sz="21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3660"/>
        </a:buClr>
        <a:buFont typeface="Arial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3660"/>
        </a:buClr>
        <a:buFont typeface="Arial"/>
        <a:buChar char="•"/>
        <a:defRPr sz="15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3660"/>
        </a:buClr>
        <a:buFont typeface="Arial"/>
        <a:buChar char="•"/>
        <a:defRPr sz="135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3660"/>
        </a:buClr>
        <a:buFont typeface="Arial"/>
        <a:buChar char="•"/>
        <a:defRPr sz="135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53C30-5D91-9B4E-9E6C-F2952DB8F2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EB2AAB-53B9-194D-8589-CB024E8B34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918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D6594-40A2-CE4D-BE9C-64787A15E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3044C-A83B-1B45-B17B-8CC6EB557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14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86800-7C38-764E-97F9-1BF64D82D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50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624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C Santa Barbara">
      <a:dk1>
        <a:srgbClr val="000000"/>
      </a:dk1>
      <a:lt1>
        <a:srgbClr val="FFFFFF"/>
      </a:lt1>
      <a:dk2>
        <a:srgbClr val="003660"/>
      </a:dk2>
      <a:lt2>
        <a:srgbClr val="FEBC11"/>
      </a:lt2>
      <a:accent1>
        <a:srgbClr val="04859B"/>
      </a:accent1>
      <a:accent2>
        <a:srgbClr val="798D38"/>
      </a:accent2>
      <a:accent3>
        <a:srgbClr val="0BA89A"/>
      </a:accent3>
      <a:accent4>
        <a:srgbClr val="EF5645"/>
      </a:accent4>
      <a:accent5>
        <a:srgbClr val="9CBEBE"/>
      </a:accent5>
      <a:accent6>
        <a:srgbClr val="DCD6CC"/>
      </a:accent6>
      <a:hlink>
        <a:srgbClr val="07518C"/>
      </a:hlink>
      <a:folHlink>
        <a:srgbClr val="A1AFBA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de CoE" id="{443E7E12-E0E0-E14E-86B3-C7D542AAF77C}" vid="{051037F9-3515-0D4E-9973-02DAB5FBA0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Macintosh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2020-07-07T22:06:10Z</dcterms:created>
  <dcterms:modified xsi:type="dcterms:W3CDTF">2020-07-07T22:07:31Z</dcterms:modified>
</cp:coreProperties>
</file>